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0" r:id="rId6"/>
    <p:sldId id="262" r:id="rId7"/>
    <p:sldId id="263" r:id="rId8"/>
    <p:sldId id="264" r:id="rId9"/>
    <p:sldId id="261" r:id="rId10"/>
    <p:sldId id="265" r:id="rId11"/>
    <p:sldId id="266" r:id="rId12"/>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23" d="100"/>
          <a:sy n="123" d="100"/>
        </p:scale>
        <p:origin x="114" y="1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grpSp>
        <p:nvGrpSpPr>
          <p:cNvPr id="9" name="Group 8">
            <a:extLst>
              <a:ext uri="{FF2B5EF4-FFF2-40B4-BE49-F238E27FC236}">
                <a16:creationId xmlns="" xmlns:a16="http://schemas.microsoft.com/office/drawing/2014/main" id="{BF4E480B-94D6-46F9-A2B6-B98D311FDC19}"/>
              </a:ext>
            </a:extLst>
          </p:cNvPr>
          <p:cNvGrpSpPr/>
          <p:nvPr/>
        </p:nvGrpSpPr>
        <p:grpSpPr>
          <a:xfrm>
            <a:off x="0" y="0"/>
            <a:ext cx="12191999" cy="6861600"/>
            <a:chOff x="1" y="0"/>
            <a:chExt cx="12191999" cy="6861600"/>
          </a:xfrm>
        </p:grpSpPr>
        <p:sp>
          <p:nvSpPr>
            <p:cNvPr id="10" name="Rectangle 9">
              <a:extLst>
                <a:ext uri="{FF2B5EF4-FFF2-40B4-BE49-F238E27FC236}">
                  <a16:creationId xmlns="" xmlns:a16="http://schemas.microsoft.com/office/drawing/2014/main" id="{07183CDE-91A1-40C3-8E80-66F89E1C2D53}"/>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1" name="Oval 10">
              <a:extLst>
                <a:ext uri="{FF2B5EF4-FFF2-40B4-BE49-F238E27FC236}">
                  <a16:creationId xmlns="" xmlns:a16="http://schemas.microsoft.com/office/drawing/2014/main" id="{A6756515-F9AA-46BD-8DD2-AA15BA492AC0}"/>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Oval 11">
              <a:extLst>
                <a:ext uri="{FF2B5EF4-FFF2-40B4-BE49-F238E27FC236}">
                  <a16:creationId xmlns="" xmlns:a16="http://schemas.microsoft.com/office/drawing/2014/main" id="{ABA365E2-8B71-408B-9092-0104216AC7AC}"/>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13" name="Group 12">
              <a:extLst>
                <a:ext uri="{FF2B5EF4-FFF2-40B4-BE49-F238E27FC236}">
                  <a16:creationId xmlns="" xmlns:a16="http://schemas.microsoft.com/office/drawing/2014/main" id="{BEDB8D7A-1BF6-4CDB-B93A-7736955F5043}"/>
                </a:ext>
              </a:extLst>
            </p:cNvPr>
            <p:cNvGrpSpPr>
              <a:grpSpLocks noChangeAspect="1"/>
            </p:cNvGrpSpPr>
            <p:nvPr/>
          </p:nvGrpSpPr>
          <p:grpSpPr>
            <a:xfrm>
              <a:off x="690092" y="0"/>
              <a:ext cx="10800000" cy="6858000"/>
              <a:chOff x="2328000" y="0"/>
              <a:chExt cx="2880000" cy="1440000"/>
            </a:xfrm>
          </p:grpSpPr>
          <p:sp>
            <p:nvSpPr>
              <p:cNvPr id="18" name="Rectangle 17">
                <a:extLst>
                  <a:ext uri="{FF2B5EF4-FFF2-40B4-BE49-F238E27FC236}">
                    <a16:creationId xmlns="" xmlns:a16="http://schemas.microsoft.com/office/drawing/2014/main" id="{5AACD774-5167-46C7-8A62-6E2FE4BE9469}"/>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 xmlns:a16="http://schemas.microsoft.com/office/drawing/2014/main" id="{06E0F2D8-452E-48F9-9912-C47EAEAE180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4" name="Group 13">
              <a:extLst>
                <a:ext uri="{FF2B5EF4-FFF2-40B4-BE49-F238E27FC236}">
                  <a16:creationId xmlns="" xmlns:a16="http://schemas.microsoft.com/office/drawing/2014/main" id="{91FBBF95-430B-427C-A6E8-DB899217FC00}"/>
                </a:ext>
              </a:extLst>
            </p:cNvPr>
            <p:cNvGrpSpPr>
              <a:grpSpLocks noChangeAspect="1"/>
            </p:cNvGrpSpPr>
            <p:nvPr/>
          </p:nvGrpSpPr>
          <p:grpSpPr>
            <a:xfrm rot="5400000">
              <a:off x="7048499" y="1714500"/>
              <a:ext cx="6858000" cy="3429000"/>
              <a:chOff x="0" y="0"/>
              <a:chExt cx="2880000" cy="1440000"/>
            </a:xfrm>
          </p:grpSpPr>
          <p:sp>
            <p:nvSpPr>
              <p:cNvPr id="16" name="Rectangle 15">
                <a:extLst>
                  <a:ext uri="{FF2B5EF4-FFF2-40B4-BE49-F238E27FC236}">
                    <a16:creationId xmlns="" xmlns:a16="http://schemas.microsoft.com/office/drawing/2014/main" id="{BEE64698-3ED2-4395-B7FC-65248E437E0A}"/>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7" name="Rectangle 16">
                <a:extLst>
                  <a:ext uri="{FF2B5EF4-FFF2-40B4-BE49-F238E27FC236}">
                    <a16:creationId xmlns="" xmlns:a16="http://schemas.microsoft.com/office/drawing/2014/main" id="{FE20B1E1-CE09-4C2A-A3FB-DB8026C54E9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5" name="Rectangle 14">
              <a:extLst>
                <a:ext uri="{FF2B5EF4-FFF2-40B4-BE49-F238E27FC236}">
                  <a16:creationId xmlns="" xmlns:a16="http://schemas.microsoft.com/office/drawing/2014/main" id="{0CB2405B-A907-48B3-906A-FB3573C0B282}"/>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0" name="Rectangle 19">
            <a:extLst>
              <a:ext uri="{FF2B5EF4-FFF2-40B4-BE49-F238E27FC236}">
                <a16:creationId xmlns="" xmlns:a16="http://schemas.microsoft.com/office/drawing/2014/main" id="{6DC8E2D9-6729-4614-8667-C1016D3182E4}"/>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 xmlns:a16="http://schemas.microsoft.com/office/drawing/2014/main" id="{85CEEBB1-1A1F-4A2C-B805-719CF98F68AB}"/>
              </a:ext>
            </a:extLst>
          </p:cNvPr>
          <p:cNvSpPr>
            <a:spLocks noGrp="1"/>
          </p:cNvSpPr>
          <p:nvPr>
            <p:ph type="ctrTitle"/>
          </p:nvPr>
        </p:nvSpPr>
        <p:spPr>
          <a:xfrm>
            <a:off x="540000" y="540000"/>
            <a:ext cx="11090273" cy="3798000"/>
          </a:xfrm>
        </p:spPr>
        <p:txBody>
          <a:bodyPr anchor="b"/>
          <a:lstStyle>
            <a:lvl1pPr algn="l">
              <a:defRPr sz="8800"/>
            </a:lvl1pPr>
          </a:lstStyle>
          <a:p>
            <a:r>
              <a:rPr lang="tr-TR"/>
              <a:t>Asıl başlık stilini düzenlemek için tıklayın</a:t>
            </a:r>
            <a:endParaRPr lang="en-US" dirty="0"/>
          </a:p>
        </p:txBody>
      </p:sp>
      <p:sp>
        <p:nvSpPr>
          <p:cNvPr id="3" name="Subtitle 2">
            <a:extLst>
              <a:ext uri="{FF2B5EF4-FFF2-40B4-BE49-F238E27FC236}">
                <a16:creationId xmlns="" xmlns:a16="http://schemas.microsoft.com/office/drawing/2014/main" id="{3D6CC87B-ED2D-4303-BD40-E7AF14C03EF1}"/>
              </a:ext>
            </a:extLst>
          </p:cNvPr>
          <p:cNvSpPr>
            <a:spLocks noGrp="1"/>
          </p:cNvSpPr>
          <p:nvPr>
            <p:ph type="subTitle" idx="1"/>
          </p:nvPr>
        </p:nvSpPr>
        <p:spPr>
          <a:xfrm>
            <a:off x="540000" y="4508500"/>
            <a:ext cx="7345362" cy="1800224"/>
          </a:xfrm>
        </p:spPr>
        <p:txBody>
          <a:bodyPr/>
          <a:lstStyle>
            <a:lvl1pPr marL="0" indent="0" algn="l">
              <a:buNone/>
              <a:defRPr sz="16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dirty="0"/>
          </a:p>
        </p:txBody>
      </p:sp>
      <p:sp>
        <p:nvSpPr>
          <p:cNvPr id="4" name="Date Placeholder 3">
            <a:extLst>
              <a:ext uri="{FF2B5EF4-FFF2-40B4-BE49-F238E27FC236}">
                <a16:creationId xmlns="" xmlns:a16="http://schemas.microsoft.com/office/drawing/2014/main" id="{D5D880B4-5679-491C-963F-EC47B048C559}"/>
              </a:ext>
            </a:extLst>
          </p:cNvPr>
          <p:cNvSpPr>
            <a:spLocks noGrp="1"/>
          </p:cNvSpPr>
          <p:nvPr>
            <p:ph type="dt" sz="half" idx="10"/>
          </p:nvPr>
        </p:nvSpPr>
        <p:spPr/>
        <p:txBody>
          <a:bodyPr/>
          <a:lstStyle/>
          <a:p>
            <a:fld id="{0357365F-0DD9-4D85-A378-556DDE453E74}" type="datetimeFigureOut">
              <a:rPr lang="tr-TR" smtClean="0"/>
              <a:t>12.04.2023</a:t>
            </a:fld>
            <a:endParaRPr lang="tr-TR"/>
          </a:p>
        </p:txBody>
      </p:sp>
      <p:sp>
        <p:nvSpPr>
          <p:cNvPr id="5" name="Footer Placeholder 4">
            <a:extLst>
              <a:ext uri="{FF2B5EF4-FFF2-40B4-BE49-F238E27FC236}">
                <a16:creationId xmlns="" xmlns:a16="http://schemas.microsoft.com/office/drawing/2014/main" id="{01865D6D-3F98-4BE8-A069-B96409902805}"/>
              </a:ext>
            </a:extLst>
          </p:cNvPr>
          <p:cNvSpPr>
            <a:spLocks noGrp="1"/>
          </p:cNvSpPr>
          <p:nvPr>
            <p:ph type="ftr" sz="quarter" idx="11"/>
          </p:nvPr>
        </p:nvSpPr>
        <p:spPr/>
        <p:txBody>
          <a:bodyPr/>
          <a:lstStyle/>
          <a:p>
            <a:endParaRPr lang="tr-TR"/>
          </a:p>
        </p:txBody>
      </p:sp>
      <p:sp>
        <p:nvSpPr>
          <p:cNvPr id="6" name="Slide Number Placeholder 5">
            <a:extLst>
              <a:ext uri="{FF2B5EF4-FFF2-40B4-BE49-F238E27FC236}">
                <a16:creationId xmlns="" xmlns:a16="http://schemas.microsoft.com/office/drawing/2014/main" id="{CA0CD51D-8E06-4959-88C9-647415079FC1}"/>
              </a:ext>
            </a:extLst>
          </p:cNvPr>
          <p:cNvSpPr>
            <a:spLocks noGrp="1"/>
          </p:cNvSpPr>
          <p:nvPr>
            <p:ph type="sldNum" sz="quarter" idx="12"/>
          </p:nvPr>
        </p:nvSpPr>
        <p:spPr/>
        <p:txBody>
          <a:bodyPr/>
          <a:lstStyle/>
          <a:p>
            <a:fld id="{CEB983ED-DBFF-48AA-8C50-3D6B60AA3B8B}" type="slidenum">
              <a:rPr lang="tr-TR" smtClean="0"/>
              <a:t>‹#›</a:t>
            </a:fld>
            <a:endParaRPr lang="tr-TR"/>
          </a:p>
        </p:txBody>
      </p:sp>
    </p:spTree>
    <p:extLst>
      <p:ext uri="{BB962C8B-B14F-4D97-AF65-F5344CB8AC3E}">
        <p14:creationId xmlns:p14="http://schemas.microsoft.com/office/powerpoint/2010/main" val="2985376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grpSp>
        <p:nvGrpSpPr>
          <p:cNvPr id="7" name="Group 6">
            <a:extLst>
              <a:ext uri="{FF2B5EF4-FFF2-40B4-BE49-F238E27FC236}">
                <a16:creationId xmlns="" xmlns:a16="http://schemas.microsoft.com/office/drawing/2014/main" id="{7C461672-F18A-4768-9850-0531FD3720BA}"/>
              </a:ext>
            </a:extLst>
          </p:cNvPr>
          <p:cNvGrpSpPr/>
          <p:nvPr/>
        </p:nvGrpSpPr>
        <p:grpSpPr>
          <a:xfrm rot="10800000">
            <a:off x="5921828" y="2876440"/>
            <a:ext cx="6270171" cy="3981559"/>
            <a:chOff x="0" y="0"/>
            <a:chExt cx="10800000" cy="6858000"/>
          </a:xfrm>
        </p:grpSpPr>
        <p:sp>
          <p:nvSpPr>
            <p:cNvPr id="8" name="Rectangle 7">
              <a:extLst>
                <a:ext uri="{FF2B5EF4-FFF2-40B4-BE49-F238E27FC236}">
                  <a16:creationId xmlns="" xmlns:a16="http://schemas.microsoft.com/office/drawing/2014/main" id="{9FA73898-D78C-45F9-AFC1-2AB16F6725C2}"/>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9" name="Rectangle 8">
              <a:extLst>
                <a:ext uri="{FF2B5EF4-FFF2-40B4-BE49-F238E27FC236}">
                  <a16:creationId xmlns="" xmlns:a16="http://schemas.microsoft.com/office/drawing/2014/main" id="{4FC423E3-700B-43D6-A2CB-F3C871632C20}"/>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 xmlns:a16="http://schemas.microsoft.com/office/drawing/2014/main" id="{82F05B2A-1EC7-4131-B899-C7ECB9A502EB}"/>
              </a:ext>
            </a:extLst>
          </p:cNvPr>
          <p:cNvGrpSpPr>
            <a:grpSpLocks noChangeAspect="1"/>
          </p:cNvGrpSpPr>
          <p:nvPr/>
        </p:nvGrpSpPr>
        <p:grpSpPr>
          <a:xfrm flipH="1">
            <a:off x="0" y="-1"/>
            <a:ext cx="9361714" cy="4680857"/>
            <a:chOff x="0" y="0"/>
            <a:chExt cx="2880000" cy="1440000"/>
          </a:xfrm>
        </p:grpSpPr>
        <p:sp>
          <p:nvSpPr>
            <p:cNvPr id="11" name="Rectangle 10">
              <a:extLst>
                <a:ext uri="{FF2B5EF4-FFF2-40B4-BE49-F238E27FC236}">
                  <a16:creationId xmlns="" xmlns:a16="http://schemas.microsoft.com/office/drawing/2014/main" id="{97711D4C-4FFE-4151-B53D-60890F0F5827}"/>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2" name="Rectangle 11">
              <a:extLst>
                <a:ext uri="{FF2B5EF4-FFF2-40B4-BE49-F238E27FC236}">
                  <a16:creationId xmlns="" xmlns:a16="http://schemas.microsoft.com/office/drawing/2014/main" id="{F69D6393-413D-4151-BC2C-43161BE4A79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3" name="Rectangle 12">
            <a:extLst>
              <a:ext uri="{FF2B5EF4-FFF2-40B4-BE49-F238E27FC236}">
                <a16:creationId xmlns="" xmlns:a16="http://schemas.microsoft.com/office/drawing/2014/main" id="{A96370B9-6459-4B05-9A8B-A9E7FA8966CD}"/>
              </a:ext>
            </a:extLst>
          </p:cNvPr>
          <p:cNvSpPr>
            <a:spLocks noChangeAspect="1"/>
          </p:cNvSpPr>
          <p:nvPr/>
        </p:nvSpPr>
        <p:spPr>
          <a:xfrm rot="10800000">
            <a:off x="8430794" y="3096793"/>
            <a:ext cx="3761205" cy="3761205"/>
          </a:xfrm>
          <a:prstGeom prst="rect">
            <a:avLst/>
          </a:prstGeom>
          <a:gradFill flip="none" rotWithShape="1">
            <a:gsLst>
              <a:gs pos="0">
                <a:schemeClr val="accent1">
                  <a:alpha val="4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 xmlns:a16="http://schemas.microsoft.com/office/drawing/2014/main" id="{DA3AC0C6-74C3-4E55-AA42-A9F1A4B1B210}"/>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 xmlns:a16="http://schemas.microsoft.com/office/drawing/2014/main" id="{132C27A4-86D3-4C83-8022-E37A8672A993}"/>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 xmlns:a16="http://schemas.microsoft.com/office/drawing/2014/main" id="{88F1FF59-E1BE-4475-953B-5BF6FBC10C57}"/>
              </a:ext>
            </a:extLst>
          </p:cNvPr>
          <p:cNvSpPr>
            <a:spLocks noGrp="1"/>
          </p:cNvSpPr>
          <p:nvPr>
            <p:ph type="title"/>
          </p:nvPr>
        </p:nvSpPr>
        <p:spPr>
          <a:xfrm>
            <a:off x="540000" y="540000"/>
            <a:ext cx="11090273" cy="1800224"/>
          </a:xfrm>
        </p:spPr>
        <p:txBody>
          <a:bodyPr/>
          <a:lstStyle/>
          <a:p>
            <a:r>
              <a:rPr lang="tr-TR"/>
              <a:t>Asıl başlık stilini düzenlemek için tıklayın</a:t>
            </a:r>
            <a:endParaRPr lang="en-US" dirty="0"/>
          </a:p>
        </p:txBody>
      </p:sp>
      <p:sp>
        <p:nvSpPr>
          <p:cNvPr id="3" name="Vertical Text Placeholder 2">
            <a:extLst>
              <a:ext uri="{FF2B5EF4-FFF2-40B4-BE49-F238E27FC236}">
                <a16:creationId xmlns="" xmlns:a16="http://schemas.microsoft.com/office/drawing/2014/main" id="{F8F1F045-44C5-4165-A640-4E4D33A59580}"/>
              </a:ext>
            </a:extLst>
          </p:cNvPr>
          <p:cNvSpPr>
            <a:spLocks noGrp="1"/>
          </p:cNvSpPr>
          <p:nvPr>
            <p:ph type="body" orient="vert" idx="1"/>
          </p:nvPr>
        </p:nvSpPr>
        <p:spPr>
          <a:xfrm>
            <a:off x="540000" y="2528887"/>
            <a:ext cx="11090276" cy="3779837"/>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a:extLst>
              <a:ext uri="{FF2B5EF4-FFF2-40B4-BE49-F238E27FC236}">
                <a16:creationId xmlns="" xmlns:a16="http://schemas.microsoft.com/office/drawing/2014/main" id="{A517047A-D05B-44E9-A240-BDB881C4296A}"/>
              </a:ext>
            </a:extLst>
          </p:cNvPr>
          <p:cNvSpPr>
            <a:spLocks noGrp="1"/>
          </p:cNvSpPr>
          <p:nvPr>
            <p:ph type="dt" sz="half" idx="10"/>
          </p:nvPr>
        </p:nvSpPr>
        <p:spPr/>
        <p:txBody>
          <a:bodyPr/>
          <a:lstStyle/>
          <a:p>
            <a:fld id="{0357365F-0DD9-4D85-A378-556DDE453E74}" type="datetimeFigureOut">
              <a:rPr lang="tr-TR" smtClean="0"/>
              <a:t>12.04.2023</a:t>
            </a:fld>
            <a:endParaRPr lang="tr-TR"/>
          </a:p>
        </p:txBody>
      </p:sp>
      <p:sp>
        <p:nvSpPr>
          <p:cNvPr id="5" name="Footer Placeholder 4">
            <a:extLst>
              <a:ext uri="{FF2B5EF4-FFF2-40B4-BE49-F238E27FC236}">
                <a16:creationId xmlns="" xmlns:a16="http://schemas.microsoft.com/office/drawing/2014/main" id="{7FDCB2E8-A68D-478D-A728-C9612848C84E}"/>
              </a:ext>
            </a:extLst>
          </p:cNvPr>
          <p:cNvSpPr>
            <a:spLocks noGrp="1"/>
          </p:cNvSpPr>
          <p:nvPr>
            <p:ph type="ftr" sz="quarter" idx="11"/>
          </p:nvPr>
        </p:nvSpPr>
        <p:spPr/>
        <p:txBody>
          <a:bodyPr/>
          <a:lstStyle/>
          <a:p>
            <a:endParaRPr lang="tr-TR"/>
          </a:p>
        </p:txBody>
      </p:sp>
      <p:sp>
        <p:nvSpPr>
          <p:cNvPr id="6" name="Slide Number Placeholder 5">
            <a:extLst>
              <a:ext uri="{FF2B5EF4-FFF2-40B4-BE49-F238E27FC236}">
                <a16:creationId xmlns="" xmlns:a16="http://schemas.microsoft.com/office/drawing/2014/main" id="{2F7E4F1D-3280-4DB5-B2E0-DA7F10717EB4}"/>
              </a:ext>
            </a:extLst>
          </p:cNvPr>
          <p:cNvSpPr>
            <a:spLocks noGrp="1"/>
          </p:cNvSpPr>
          <p:nvPr>
            <p:ph type="sldNum" sz="quarter" idx="12"/>
          </p:nvPr>
        </p:nvSpPr>
        <p:spPr/>
        <p:txBody>
          <a:bodyPr/>
          <a:lstStyle/>
          <a:p>
            <a:fld id="{CEB983ED-DBFF-48AA-8C50-3D6B60AA3B8B}" type="slidenum">
              <a:rPr lang="tr-TR" smtClean="0"/>
              <a:t>‹#›</a:t>
            </a:fld>
            <a:endParaRPr lang="tr-TR"/>
          </a:p>
        </p:txBody>
      </p:sp>
    </p:spTree>
    <p:extLst>
      <p:ext uri="{BB962C8B-B14F-4D97-AF65-F5344CB8AC3E}">
        <p14:creationId xmlns:p14="http://schemas.microsoft.com/office/powerpoint/2010/main" val="27801201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grpSp>
        <p:nvGrpSpPr>
          <p:cNvPr id="7" name="Group 6">
            <a:extLst>
              <a:ext uri="{FF2B5EF4-FFF2-40B4-BE49-F238E27FC236}">
                <a16:creationId xmlns="" xmlns:a16="http://schemas.microsoft.com/office/drawing/2014/main" id="{3C627D45-FE54-49FF-A37F-6206993AEFD8}"/>
              </a:ext>
            </a:extLst>
          </p:cNvPr>
          <p:cNvGrpSpPr/>
          <p:nvPr/>
        </p:nvGrpSpPr>
        <p:grpSpPr>
          <a:xfrm>
            <a:off x="0" y="-3"/>
            <a:ext cx="12192000" cy="6858003"/>
            <a:chOff x="0" y="-3"/>
            <a:chExt cx="12192000" cy="6858003"/>
          </a:xfrm>
        </p:grpSpPr>
        <p:sp useBgFill="1">
          <p:nvSpPr>
            <p:cNvPr id="8" name="Rectangle 7">
              <a:extLst>
                <a:ext uri="{FF2B5EF4-FFF2-40B4-BE49-F238E27FC236}">
                  <a16:creationId xmlns="" xmlns:a16="http://schemas.microsoft.com/office/drawing/2014/main" id="{879CEFA6-CCA5-4FEF-B53D-E74B1E67E9C7}"/>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 xmlns:a16="http://schemas.microsoft.com/office/drawing/2014/main" id="{ACFCD768-2100-4B20-87EF-9F92EFBD8FA8}"/>
                </a:ext>
              </a:extLst>
            </p:cNvPr>
            <p:cNvGrpSpPr>
              <a:grpSpLocks noChangeAspect="1"/>
            </p:cNvGrpSpPr>
            <p:nvPr/>
          </p:nvGrpSpPr>
          <p:grpSpPr>
            <a:xfrm>
              <a:off x="672000" y="-3"/>
              <a:ext cx="11520000" cy="5760000"/>
              <a:chOff x="5981700" y="-1"/>
              <a:chExt cx="6042660" cy="3021330"/>
            </a:xfrm>
          </p:grpSpPr>
          <p:sp>
            <p:nvSpPr>
              <p:cNvPr id="16" name="Rectangle 15">
                <a:extLst>
                  <a:ext uri="{FF2B5EF4-FFF2-40B4-BE49-F238E27FC236}">
                    <a16:creationId xmlns="" xmlns:a16="http://schemas.microsoft.com/office/drawing/2014/main" id="{E0D1B599-DFF1-4E00-9EAE-EE32BD7B4860}"/>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 xmlns:a16="http://schemas.microsoft.com/office/drawing/2014/main" id="{A0FCF7F6-290B-4DE7-BA60-863CBF95C2AF}"/>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 name="Rectangle 9">
              <a:extLst>
                <a:ext uri="{FF2B5EF4-FFF2-40B4-BE49-F238E27FC236}">
                  <a16:creationId xmlns="" xmlns:a16="http://schemas.microsoft.com/office/drawing/2014/main" id="{F59358AB-E1C9-402B-9F3F-28B4F50DAC6F}"/>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 xmlns:a16="http://schemas.microsoft.com/office/drawing/2014/main" id="{A78C24EC-8C5D-4A7E-9D57-C752E0DC9485}"/>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 xmlns:a16="http://schemas.microsoft.com/office/drawing/2014/main" id="{E6C0B30A-4855-4424-B3A8-AC110CA8356F}"/>
                </a:ext>
              </a:extLst>
            </p:cNvPr>
            <p:cNvGrpSpPr/>
            <p:nvPr/>
          </p:nvGrpSpPr>
          <p:grpSpPr>
            <a:xfrm rot="10800000">
              <a:off x="1" y="2948940"/>
              <a:ext cx="7818118" cy="3909059"/>
              <a:chOff x="0" y="0"/>
              <a:chExt cx="2880000" cy="1440000"/>
            </a:xfrm>
          </p:grpSpPr>
          <p:sp>
            <p:nvSpPr>
              <p:cNvPr id="14" name="Rectangle 13">
                <a:extLst>
                  <a:ext uri="{FF2B5EF4-FFF2-40B4-BE49-F238E27FC236}">
                    <a16:creationId xmlns="" xmlns:a16="http://schemas.microsoft.com/office/drawing/2014/main" id="{DC119EB9-1A9A-45A4-AE16-9968A70C5C35}"/>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 xmlns:a16="http://schemas.microsoft.com/office/drawing/2014/main" id="{CA5B7B85-4DC3-4343-B734-4852DD5DF03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Rectangle 12">
              <a:extLst>
                <a:ext uri="{FF2B5EF4-FFF2-40B4-BE49-F238E27FC236}">
                  <a16:creationId xmlns="" xmlns:a16="http://schemas.microsoft.com/office/drawing/2014/main" id="{73F3733E-DBA5-4A25-9315-B7A1A5E7A1FF}"/>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 xmlns:a16="http://schemas.microsoft.com/office/drawing/2014/main" id="{AAB30D07-BE85-45CD-8055-8C57B00E2957}"/>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Vertical Title 1">
            <a:extLst>
              <a:ext uri="{FF2B5EF4-FFF2-40B4-BE49-F238E27FC236}">
                <a16:creationId xmlns="" xmlns:a16="http://schemas.microsoft.com/office/drawing/2014/main" id="{737FFCCA-9DBF-4E0A-BDC6-F7B8F39BD72F}"/>
              </a:ext>
            </a:extLst>
          </p:cNvPr>
          <p:cNvSpPr>
            <a:spLocks noGrp="1"/>
          </p:cNvSpPr>
          <p:nvPr>
            <p:ph type="title" orient="vert"/>
          </p:nvPr>
        </p:nvSpPr>
        <p:spPr>
          <a:xfrm>
            <a:off x="9012238" y="539999"/>
            <a:ext cx="2628900" cy="5768726"/>
          </a:xfrm>
        </p:spPr>
        <p:txBody>
          <a:bodyPr vert="eaVert"/>
          <a:lstStyle/>
          <a:p>
            <a:r>
              <a:rPr lang="tr-TR"/>
              <a:t>Asıl başlık stilini düzenlemek için tıklayın</a:t>
            </a:r>
            <a:endParaRPr lang="en-US" dirty="0"/>
          </a:p>
        </p:txBody>
      </p:sp>
      <p:sp>
        <p:nvSpPr>
          <p:cNvPr id="3" name="Vertical Text Placeholder 2">
            <a:extLst>
              <a:ext uri="{FF2B5EF4-FFF2-40B4-BE49-F238E27FC236}">
                <a16:creationId xmlns="" xmlns:a16="http://schemas.microsoft.com/office/drawing/2014/main" id="{511F1B23-21CD-4A3B-938B-5502019A13CD}"/>
              </a:ext>
            </a:extLst>
          </p:cNvPr>
          <p:cNvSpPr>
            <a:spLocks noGrp="1"/>
          </p:cNvSpPr>
          <p:nvPr>
            <p:ph type="body" orient="vert" idx="1"/>
          </p:nvPr>
        </p:nvSpPr>
        <p:spPr>
          <a:xfrm>
            <a:off x="550863" y="539999"/>
            <a:ext cx="8245475" cy="5768726"/>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4" name="Date Placeholder 3">
            <a:extLst>
              <a:ext uri="{FF2B5EF4-FFF2-40B4-BE49-F238E27FC236}">
                <a16:creationId xmlns="" xmlns:a16="http://schemas.microsoft.com/office/drawing/2014/main" id="{1E99C884-5A98-4C01-BB89-098AC6966496}"/>
              </a:ext>
            </a:extLst>
          </p:cNvPr>
          <p:cNvSpPr>
            <a:spLocks noGrp="1"/>
          </p:cNvSpPr>
          <p:nvPr>
            <p:ph type="dt" sz="half" idx="10"/>
          </p:nvPr>
        </p:nvSpPr>
        <p:spPr/>
        <p:txBody>
          <a:bodyPr/>
          <a:lstStyle/>
          <a:p>
            <a:fld id="{0357365F-0DD9-4D85-A378-556DDE453E74}" type="datetimeFigureOut">
              <a:rPr lang="tr-TR" smtClean="0"/>
              <a:t>12.04.2023</a:t>
            </a:fld>
            <a:endParaRPr lang="tr-TR"/>
          </a:p>
        </p:txBody>
      </p:sp>
      <p:sp>
        <p:nvSpPr>
          <p:cNvPr id="5" name="Footer Placeholder 4">
            <a:extLst>
              <a:ext uri="{FF2B5EF4-FFF2-40B4-BE49-F238E27FC236}">
                <a16:creationId xmlns="" xmlns:a16="http://schemas.microsoft.com/office/drawing/2014/main" id="{7DF54D22-9CD7-4FC6-9444-21948246C7C3}"/>
              </a:ext>
            </a:extLst>
          </p:cNvPr>
          <p:cNvSpPr>
            <a:spLocks noGrp="1"/>
          </p:cNvSpPr>
          <p:nvPr>
            <p:ph type="ftr" sz="quarter" idx="11"/>
          </p:nvPr>
        </p:nvSpPr>
        <p:spPr/>
        <p:txBody>
          <a:bodyPr/>
          <a:lstStyle/>
          <a:p>
            <a:endParaRPr lang="tr-TR"/>
          </a:p>
        </p:txBody>
      </p:sp>
      <p:sp>
        <p:nvSpPr>
          <p:cNvPr id="6" name="Slide Number Placeholder 5">
            <a:extLst>
              <a:ext uri="{FF2B5EF4-FFF2-40B4-BE49-F238E27FC236}">
                <a16:creationId xmlns="" xmlns:a16="http://schemas.microsoft.com/office/drawing/2014/main" id="{48AECC14-D66C-401A-A0C9-DFCA5533A5C7}"/>
              </a:ext>
            </a:extLst>
          </p:cNvPr>
          <p:cNvSpPr>
            <a:spLocks noGrp="1"/>
          </p:cNvSpPr>
          <p:nvPr>
            <p:ph type="sldNum" sz="quarter" idx="12"/>
          </p:nvPr>
        </p:nvSpPr>
        <p:spPr/>
        <p:txBody>
          <a:bodyPr/>
          <a:lstStyle/>
          <a:p>
            <a:fld id="{CEB983ED-DBFF-48AA-8C50-3D6B60AA3B8B}" type="slidenum">
              <a:rPr lang="tr-TR" smtClean="0"/>
              <a:t>‹#›</a:t>
            </a:fld>
            <a:endParaRPr lang="tr-TR"/>
          </a:p>
        </p:txBody>
      </p:sp>
    </p:spTree>
    <p:extLst>
      <p:ext uri="{BB962C8B-B14F-4D97-AF65-F5344CB8AC3E}">
        <p14:creationId xmlns:p14="http://schemas.microsoft.com/office/powerpoint/2010/main" val="3934440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grpSp>
        <p:nvGrpSpPr>
          <p:cNvPr id="31" name="Group 30">
            <a:extLst>
              <a:ext uri="{FF2B5EF4-FFF2-40B4-BE49-F238E27FC236}">
                <a16:creationId xmlns="" xmlns:a16="http://schemas.microsoft.com/office/drawing/2014/main" id="{67416F32-9D98-4340-82E8-E90CE00AD2AC}"/>
              </a:ext>
            </a:extLst>
          </p:cNvPr>
          <p:cNvGrpSpPr/>
          <p:nvPr/>
        </p:nvGrpSpPr>
        <p:grpSpPr>
          <a:xfrm flipV="1">
            <a:off x="0" y="-1"/>
            <a:ext cx="12191999" cy="6861601"/>
            <a:chOff x="0" y="-1"/>
            <a:chExt cx="12191999" cy="6861601"/>
          </a:xfrm>
        </p:grpSpPr>
        <p:sp>
          <p:nvSpPr>
            <p:cNvPr id="20" name="Rectangle 19">
              <a:extLst>
                <a:ext uri="{FF2B5EF4-FFF2-40B4-BE49-F238E27FC236}">
                  <a16:creationId xmlns="" xmlns:a16="http://schemas.microsoft.com/office/drawing/2014/main" id="{66375AB4-82BB-418F-A50F-6180F68724A4}"/>
                </a:ext>
              </a:extLst>
            </p:cNvPr>
            <p:cNvSpPr>
              <a:spLocks noChangeAspect="1"/>
            </p:cNvSpPr>
            <p:nvPr/>
          </p:nvSpPr>
          <p:spPr>
            <a:xfrm>
              <a:off x="0" y="0"/>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1" name="Oval 20">
              <a:extLst>
                <a:ext uri="{FF2B5EF4-FFF2-40B4-BE49-F238E27FC236}">
                  <a16:creationId xmlns="" xmlns:a16="http://schemas.microsoft.com/office/drawing/2014/main" id="{3FDD54B2-4A3F-4BFE-8FF0-82CA73F4AE8F}"/>
                </a:ext>
              </a:extLst>
            </p:cNvPr>
            <p:cNvSpPr>
              <a:spLocks noChangeAspect="1"/>
            </p:cNvSpPr>
            <p:nvPr/>
          </p:nvSpPr>
          <p:spPr>
            <a:xfrm>
              <a:off x="5750280" y="2148106"/>
              <a:ext cx="4320000" cy="4320000"/>
            </a:xfrm>
            <a:prstGeom prst="ellipse">
              <a:avLst/>
            </a:prstGeom>
            <a:solidFill>
              <a:schemeClr val="accent3">
                <a:alpha val="6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2" name="Oval 21">
              <a:extLst>
                <a:ext uri="{FF2B5EF4-FFF2-40B4-BE49-F238E27FC236}">
                  <a16:creationId xmlns="" xmlns:a16="http://schemas.microsoft.com/office/drawing/2014/main" id="{30876F96-77AB-4E72-B1D2-FA45F4E3C04D}"/>
                </a:ext>
              </a:extLst>
            </p:cNvPr>
            <p:cNvSpPr>
              <a:spLocks noChangeAspect="1"/>
            </p:cNvSpPr>
            <p:nvPr/>
          </p:nvSpPr>
          <p:spPr>
            <a:xfrm>
              <a:off x="0" y="0"/>
              <a:ext cx="6347046" cy="6347046"/>
            </a:xfrm>
            <a:prstGeom prst="ellipse">
              <a:avLst/>
            </a:prstGeom>
            <a:solidFill>
              <a:schemeClr val="accent3">
                <a:alpha val="2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23" name="Group 22">
              <a:extLst>
                <a:ext uri="{FF2B5EF4-FFF2-40B4-BE49-F238E27FC236}">
                  <a16:creationId xmlns="" xmlns:a16="http://schemas.microsoft.com/office/drawing/2014/main" id="{BB08A2E9-6518-449E-940B-8518A1D850BB}"/>
                </a:ext>
              </a:extLst>
            </p:cNvPr>
            <p:cNvGrpSpPr>
              <a:grpSpLocks noChangeAspect="1"/>
            </p:cNvGrpSpPr>
            <p:nvPr/>
          </p:nvGrpSpPr>
          <p:grpSpPr>
            <a:xfrm rot="10800000">
              <a:off x="0" y="-1"/>
              <a:ext cx="10800000" cy="6858000"/>
              <a:chOff x="2328000" y="0"/>
              <a:chExt cx="2880000" cy="1440000"/>
            </a:xfrm>
          </p:grpSpPr>
          <p:sp>
            <p:nvSpPr>
              <p:cNvPr id="28" name="Rectangle 27">
                <a:extLst>
                  <a:ext uri="{FF2B5EF4-FFF2-40B4-BE49-F238E27FC236}">
                    <a16:creationId xmlns="" xmlns:a16="http://schemas.microsoft.com/office/drawing/2014/main" id="{60A86BE0-76B3-4EA0-BA2D-05266013A814}"/>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29" name="Rectangle 28">
                <a:extLst>
                  <a:ext uri="{FF2B5EF4-FFF2-40B4-BE49-F238E27FC236}">
                    <a16:creationId xmlns="" xmlns:a16="http://schemas.microsoft.com/office/drawing/2014/main" id="{6BA13564-810C-4398-AA63-67B020811FCB}"/>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5" name="Rectangle 24">
              <a:extLst>
                <a:ext uri="{FF2B5EF4-FFF2-40B4-BE49-F238E27FC236}">
                  <a16:creationId xmlns="" xmlns:a16="http://schemas.microsoft.com/office/drawing/2014/main" id="{3555E1EF-6216-47FA-BBCA-7C0C8C2DAB8C}"/>
                </a:ext>
              </a:extLst>
            </p:cNvPr>
            <p:cNvSpPr>
              <a:spLocks noChangeAspect="1"/>
            </p:cNvSpPr>
            <p:nvPr/>
          </p:nvSpPr>
          <p:spPr>
            <a:xfrm rot="10800000">
              <a:off x="5602286" y="271887"/>
              <a:ext cx="6589713" cy="6589713"/>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32" name="Rectangle 31">
            <a:extLst>
              <a:ext uri="{FF2B5EF4-FFF2-40B4-BE49-F238E27FC236}">
                <a16:creationId xmlns="" xmlns:a16="http://schemas.microsoft.com/office/drawing/2014/main" id="{D8D85657-6A77-4466-887F-EE948B9CD2B2}"/>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 xmlns:a16="http://schemas.microsoft.com/office/drawing/2014/main" id="{C5D35498-B0C3-40BD-9407-6D0C0587E52D}"/>
              </a:ext>
            </a:extLst>
          </p:cNvPr>
          <p:cNvSpPr>
            <a:spLocks noGrp="1"/>
          </p:cNvSpPr>
          <p:nvPr>
            <p:ph type="title"/>
          </p:nvPr>
        </p:nvSpPr>
        <p:spPr/>
        <p:txBody>
          <a:bodyPr/>
          <a:lstStyle/>
          <a:p>
            <a:r>
              <a:rPr lang="tr-TR"/>
              <a:t>Asıl başlık stilini düzenlemek için tıklayın</a:t>
            </a:r>
            <a:endParaRPr lang="en-US" dirty="0"/>
          </a:p>
        </p:txBody>
      </p:sp>
      <p:sp>
        <p:nvSpPr>
          <p:cNvPr id="3" name="Content Placeholder 2">
            <a:extLst>
              <a:ext uri="{FF2B5EF4-FFF2-40B4-BE49-F238E27FC236}">
                <a16:creationId xmlns="" xmlns:a16="http://schemas.microsoft.com/office/drawing/2014/main" id="{3492F85E-0893-4D8C-816A-5193CC6DC9C0}"/>
              </a:ext>
            </a:extLst>
          </p:cNvPr>
          <p:cNvSpPr>
            <a:spLocks noGrp="1"/>
          </p:cNvSpPr>
          <p:nvPr>
            <p:ph idx="1"/>
          </p:nvPr>
        </p:nvSpPr>
        <p:spPr/>
        <p:txBody>
          <a:bodyPr/>
          <a:lstStyle>
            <a:lvl1pPr marL="270000">
              <a:defRPr/>
            </a:lvl1pPr>
            <a:lvl2pPr>
              <a:defRPr/>
            </a:lvl2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a:extLst>
              <a:ext uri="{FF2B5EF4-FFF2-40B4-BE49-F238E27FC236}">
                <a16:creationId xmlns="" xmlns:a16="http://schemas.microsoft.com/office/drawing/2014/main" id="{D5D46A9C-9655-49F5-85B3-A8A37F4F5A8F}"/>
              </a:ext>
            </a:extLst>
          </p:cNvPr>
          <p:cNvSpPr>
            <a:spLocks noGrp="1"/>
          </p:cNvSpPr>
          <p:nvPr>
            <p:ph type="dt" sz="half" idx="10"/>
          </p:nvPr>
        </p:nvSpPr>
        <p:spPr/>
        <p:txBody>
          <a:bodyPr/>
          <a:lstStyle/>
          <a:p>
            <a:fld id="{0357365F-0DD9-4D85-A378-556DDE453E74}" type="datetimeFigureOut">
              <a:rPr lang="tr-TR" smtClean="0"/>
              <a:t>12.04.2023</a:t>
            </a:fld>
            <a:endParaRPr lang="tr-TR"/>
          </a:p>
        </p:txBody>
      </p:sp>
      <p:sp>
        <p:nvSpPr>
          <p:cNvPr id="5" name="Footer Placeholder 4">
            <a:extLst>
              <a:ext uri="{FF2B5EF4-FFF2-40B4-BE49-F238E27FC236}">
                <a16:creationId xmlns="" xmlns:a16="http://schemas.microsoft.com/office/drawing/2014/main" id="{72EF896C-71D7-487F-A1B9-CBBE6DF4D621}"/>
              </a:ext>
            </a:extLst>
          </p:cNvPr>
          <p:cNvSpPr>
            <a:spLocks noGrp="1"/>
          </p:cNvSpPr>
          <p:nvPr>
            <p:ph type="ftr" sz="quarter" idx="11"/>
          </p:nvPr>
        </p:nvSpPr>
        <p:spPr/>
        <p:txBody>
          <a:bodyPr/>
          <a:lstStyle/>
          <a:p>
            <a:endParaRPr lang="tr-TR"/>
          </a:p>
        </p:txBody>
      </p:sp>
      <p:sp>
        <p:nvSpPr>
          <p:cNvPr id="6" name="Slide Number Placeholder 5">
            <a:extLst>
              <a:ext uri="{FF2B5EF4-FFF2-40B4-BE49-F238E27FC236}">
                <a16:creationId xmlns="" xmlns:a16="http://schemas.microsoft.com/office/drawing/2014/main" id="{2F8228E8-7B8A-4153-BEB2-BD5A69F25131}"/>
              </a:ext>
            </a:extLst>
          </p:cNvPr>
          <p:cNvSpPr>
            <a:spLocks noGrp="1"/>
          </p:cNvSpPr>
          <p:nvPr>
            <p:ph type="sldNum" sz="quarter" idx="12"/>
          </p:nvPr>
        </p:nvSpPr>
        <p:spPr/>
        <p:txBody>
          <a:bodyPr/>
          <a:lstStyle/>
          <a:p>
            <a:fld id="{CEB983ED-DBFF-48AA-8C50-3D6B60AA3B8B}" type="slidenum">
              <a:rPr lang="tr-TR" smtClean="0"/>
              <a:t>‹#›</a:t>
            </a:fld>
            <a:endParaRPr lang="tr-TR"/>
          </a:p>
        </p:txBody>
      </p:sp>
    </p:spTree>
    <p:extLst>
      <p:ext uri="{BB962C8B-B14F-4D97-AF65-F5344CB8AC3E}">
        <p14:creationId xmlns:p14="http://schemas.microsoft.com/office/powerpoint/2010/main" val="1146238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grpSp>
        <p:nvGrpSpPr>
          <p:cNvPr id="13" name="Group 12">
            <a:extLst>
              <a:ext uri="{FF2B5EF4-FFF2-40B4-BE49-F238E27FC236}">
                <a16:creationId xmlns="" xmlns:a16="http://schemas.microsoft.com/office/drawing/2014/main" id="{1E54407D-DBA4-414C-ACA5-30D7B87C652B}"/>
              </a:ext>
            </a:extLst>
          </p:cNvPr>
          <p:cNvGrpSpPr/>
          <p:nvPr/>
        </p:nvGrpSpPr>
        <p:grpSpPr>
          <a:xfrm>
            <a:off x="0" y="0"/>
            <a:ext cx="12192000" cy="6858000"/>
            <a:chOff x="0" y="0"/>
            <a:chExt cx="12192000" cy="6858000"/>
          </a:xfrm>
        </p:grpSpPr>
        <p:sp>
          <p:nvSpPr>
            <p:cNvPr id="7" name="Rectangle 6">
              <a:extLst>
                <a:ext uri="{FF2B5EF4-FFF2-40B4-BE49-F238E27FC236}">
                  <a16:creationId xmlns="" xmlns:a16="http://schemas.microsoft.com/office/drawing/2014/main" id="{6BD518BC-8E44-4DAA-A8B9-2CFBD91DCDCD}"/>
                </a:ext>
              </a:extLst>
            </p:cNvPr>
            <p:cNvSpPr/>
            <p:nvPr/>
          </p:nvSpPr>
          <p:spPr>
            <a:xfrm rot="10800000" flipH="1">
              <a:off x="0" y="2019649"/>
              <a:ext cx="4838350" cy="483835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 xmlns:a16="http://schemas.microsoft.com/office/drawing/2014/main" id="{967C3660-39CD-431D-8E64-37508FFEAC96}"/>
                </a:ext>
              </a:extLst>
            </p:cNvPr>
            <p:cNvGrpSpPr>
              <a:grpSpLocks noChangeAspect="1"/>
            </p:cNvGrpSpPr>
            <p:nvPr/>
          </p:nvGrpSpPr>
          <p:grpSpPr>
            <a:xfrm>
              <a:off x="5603875" y="0"/>
              <a:ext cx="6521820" cy="3260910"/>
              <a:chOff x="0" y="0"/>
              <a:chExt cx="2880000" cy="1440000"/>
            </a:xfrm>
          </p:grpSpPr>
          <p:sp>
            <p:nvSpPr>
              <p:cNvPr id="9" name="Rectangle 8">
                <a:extLst>
                  <a:ext uri="{FF2B5EF4-FFF2-40B4-BE49-F238E27FC236}">
                    <a16:creationId xmlns="" xmlns:a16="http://schemas.microsoft.com/office/drawing/2014/main" id="{C4CCE569-E461-438A-A235-B96A542AF82F}"/>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73F9DF1F-1F74-476C-AD41-22AC3F8A65A0}"/>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 xmlns:a16="http://schemas.microsoft.com/office/drawing/2014/main" id="{EBE49ED5-9713-43D1-AE9E-3F9FE5574077}"/>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 xmlns:a16="http://schemas.microsoft.com/office/drawing/2014/main" id="{D21A2854-1482-4441-85EA-D7B9F3EF56D2}"/>
                </a:ext>
              </a:extLst>
            </p:cNvPr>
            <p:cNvSpPr>
              <a:spLocks noChangeAspect="1"/>
            </p:cNvSpPr>
            <p:nvPr/>
          </p:nvSpPr>
          <p:spPr>
            <a:xfrm>
              <a:off x="494887" y="2538000"/>
              <a:ext cx="4320000" cy="4320000"/>
            </a:xfrm>
            <a:prstGeom prst="ellipse">
              <a:avLst/>
            </a:prstGeom>
            <a:solidFill>
              <a:schemeClr val="accent2">
                <a:alpha val="20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 xmlns:a16="http://schemas.microsoft.com/office/drawing/2014/main" id="{FED36A6D-894D-44DA-851C-345A414F3F68}"/>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 xmlns:a16="http://schemas.microsoft.com/office/drawing/2014/main" id="{9D36F1DF-CD42-4695-A7D0-2F5B193057E9}"/>
              </a:ext>
            </a:extLst>
          </p:cNvPr>
          <p:cNvSpPr>
            <a:spLocks noGrp="1"/>
          </p:cNvSpPr>
          <p:nvPr>
            <p:ph type="title"/>
          </p:nvPr>
        </p:nvSpPr>
        <p:spPr>
          <a:xfrm>
            <a:off x="540000" y="540000"/>
            <a:ext cx="7345362" cy="5768725"/>
          </a:xfrm>
        </p:spPr>
        <p:txBody>
          <a:bodyPr anchor="t"/>
          <a:lstStyle>
            <a:lvl1pPr>
              <a:defRPr sz="8800"/>
            </a:lvl1pPr>
          </a:lstStyle>
          <a:p>
            <a:r>
              <a:rPr lang="tr-TR"/>
              <a:t>Asıl başlık stilini düzenlemek için tıklayın</a:t>
            </a:r>
            <a:endParaRPr lang="en-US" dirty="0"/>
          </a:p>
        </p:txBody>
      </p:sp>
      <p:sp>
        <p:nvSpPr>
          <p:cNvPr id="3" name="Text Placeholder 2">
            <a:extLst>
              <a:ext uri="{FF2B5EF4-FFF2-40B4-BE49-F238E27FC236}">
                <a16:creationId xmlns="" xmlns:a16="http://schemas.microsoft.com/office/drawing/2014/main" id="{FA549160-0F86-4FCA-8718-6980E99C7938}"/>
              </a:ext>
            </a:extLst>
          </p:cNvPr>
          <p:cNvSpPr>
            <a:spLocks noGrp="1"/>
          </p:cNvSpPr>
          <p:nvPr>
            <p:ph type="body" idx="1"/>
          </p:nvPr>
        </p:nvSpPr>
        <p:spPr>
          <a:xfrm>
            <a:off x="8075612" y="540000"/>
            <a:ext cx="3565523" cy="5768725"/>
          </a:xfrm>
        </p:spPr>
        <p:txBody>
          <a:bodyPr anchor="t"/>
          <a:lstStyle>
            <a:lvl1pPr marL="0" indent="0">
              <a:buNone/>
              <a:defRPr sz="1800" cap="all" spc="30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Date Placeholder 3">
            <a:extLst>
              <a:ext uri="{FF2B5EF4-FFF2-40B4-BE49-F238E27FC236}">
                <a16:creationId xmlns="" xmlns:a16="http://schemas.microsoft.com/office/drawing/2014/main" id="{3B5C6CBB-DABA-4F2E-8574-46747E15EA1A}"/>
              </a:ext>
            </a:extLst>
          </p:cNvPr>
          <p:cNvSpPr>
            <a:spLocks noGrp="1"/>
          </p:cNvSpPr>
          <p:nvPr>
            <p:ph type="dt" sz="half" idx="10"/>
          </p:nvPr>
        </p:nvSpPr>
        <p:spPr/>
        <p:txBody>
          <a:bodyPr/>
          <a:lstStyle/>
          <a:p>
            <a:fld id="{0357365F-0DD9-4D85-A378-556DDE453E74}" type="datetimeFigureOut">
              <a:rPr lang="tr-TR" smtClean="0"/>
              <a:t>12.04.2023</a:t>
            </a:fld>
            <a:endParaRPr lang="tr-TR"/>
          </a:p>
        </p:txBody>
      </p:sp>
      <p:sp>
        <p:nvSpPr>
          <p:cNvPr id="5" name="Footer Placeholder 4">
            <a:extLst>
              <a:ext uri="{FF2B5EF4-FFF2-40B4-BE49-F238E27FC236}">
                <a16:creationId xmlns="" xmlns:a16="http://schemas.microsoft.com/office/drawing/2014/main" id="{8FAF86BC-9ECC-439C-BF2E-F0B7EF193B5E}"/>
              </a:ext>
            </a:extLst>
          </p:cNvPr>
          <p:cNvSpPr>
            <a:spLocks noGrp="1"/>
          </p:cNvSpPr>
          <p:nvPr>
            <p:ph type="ftr" sz="quarter" idx="11"/>
          </p:nvPr>
        </p:nvSpPr>
        <p:spPr/>
        <p:txBody>
          <a:bodyPr/>
          <a:lstStyle/>
          <a:p>
            <a:endParaRPr lang="tr-TR"/>
          </a:p>
        </p:txBody>
      </p:sp>
      <p:sp>
        <p:nvSpPr>
          <p:cNvPr id="6" name="Slide Number Placeholder 5">
            <a:extLst>
              <a:ext uri="{FF2B5EF4-FFF2-40B4-BE49-F238E27FC236}">
                <a16:creationId xmlns="" xmlns:a16="http://schemas.microsoft.com/office/drawing/2014/main" id="{3C742552-C4C9-44EE-B7CB-5A652393BA20}"/>
              </a:ext>
            </a:extLst>
          </p:cNvPr>
          <p:cNvSpPr>
            <a:spLocks noGrp="1"/>
          </p:cNvSpPr>
          <p:nvPr>
            <p:ph type="sldNum" sz="quarter" idx="12"/>
          </p:nvPr>
        </p:nvSpPr>
        <p:spPr/>
        <p:txBody>
          <a:bodyPr/>
          <a:lstStyle/>
          <a:p>
            <a:fld id="{CEB983ED-DBFF-48AA-8C50-3D6B60AA3B8B}" type="slidenum">
              <a:rPr lang="tr-TR" smtClean="0"/>
              <a:t>‹#›</a:t>
            </a:fld>
            <a:endParaRPr lang="tr-TR"/>
          </a:p>
        </p:txBody>
      </p:sp>
    </p:spTree>
    <p:extLst>
      <p:ext uri="{BB962C8B-B14F-4D97-AF65-F5344CB8AC3E}">
        <p14:creationId xmlns:p14="http://schemas.microsoft.com/office/powerpoint/2010/main" val="35306479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grpSp>
        <p:nvGrpSpPr>
          <p:cNvPr id="8" name="Group 7">
            <a:extLst>
              <a:ext uri="{FF2B5EF4-FFF2-40B4-BE49-F238E27FC236}">
                <a16:creationId xmlns="" xmlns:a16="http://schemas.microsoft.com/office/drawing/2014/main" id="{A5774299-531D-4CAC-881D-7EB68BC99FCC}"/>
              </a:ext>
            </a:extLst>
          </p:cNvPr>
          <p:cNvGrpSpPr/>
          <p:nvPr/>
        </p:nvGrpSpPr>
        <p:grpSpPr>
          <a:xfrm>
            <a:off x="0" y="-3"/>
            <a:ext cx="12192000" cy="6858003"/>
            <a:chOff x="0" y="-3"/>
            <a:chExt cx="12192000" cy="6858003"/>
          </a:xfrm>
        </p:grpSpPr>
        <p:sp useBgFill="1">
          <p:nvSpPr>
            <p:cNvPr id="9" name="Rectangle 8">
              <a:extLst>
                <a:ext uri="{FF2B5EF4-FFF2-40B4-BE49-F238E27FC236}">
                  <a16:creationId xmlns="" xmlns:a16="http://schemas.microsoft.com/office/drawing/2014/main" id="{A17676CF-DDCC-48C1-AC68-CDA0B9E47FD8}"/>
                </a:ext>
              </a:extLst>
            </p:cNvPr>
            <p:cNvSpPr/>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 xmlns:a16="http://schemas.microsoft.com/office/drawing/2014/main" id="{E052D363-F6F5-455B-A2F2-A12B30CEE528}"/>
                </a:ext>
              </a:extLst>
            </p:cNvPr>
            <p:cNvGrpSpPr>
              <a:grpSpLocks noChangeAspect="1"/>
            </p:cNvGrpSpPr>
            <p:nvPr/>
          </p:nvGrpSpPr>
          <p:grpSpPr>
            <a:xfrm>
              <a:off x="672000" y="-3"/>
              <a:ext cx="11520000" cy="5760000"/>
              <a:chOff x="5981700" y="-1"/>
              <a:chExt cx="6042660" cy="3021330"/>
            </a:xfrm>
          </p:grpSpPr>
          <p:sp>
            <p:nvSpPr>
              <p:cNvPr id="17" name="Rectangle 16">
                <a:extLst>
                  <a:ext uri="{FF2B5EF4-FFF2-40B4-BE49-F238E27FC236}">
                    <a16:creationId xmlns="" xmlns:a16="http://schemas.microsoft.com/office/drawing/2014/main" id="{D0C396B8-00CA-4AE9-A0A5-B4E2B2A2AC07}"/>
                  </a:ext>
                </a:extLst>
              </p:cNvPr>
              <p:cNvSpPr/>
              <p:nvPr/>
            </p:nvSpPr>
            <p:spPr>
              <a:xfrm>
                <a:off x="900303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 xmlns:a16="http://schemas.microsoft.com/office/drawing/2014/main" id="{F6660166-3107-4058-A259-59B0527306BD}"/>
                  </a:ext>
                </a:extLst>
              </p:cNvPr>
              <p:cNvSpPr/>
              <p:nvPr/>
            </p:nvSpPr>
            <p:spPr>
              <a:xfrm flipH="1">
                <a:off x="5981700" y="-1"/>
                <a:ext cx="3021330" cy="3021330"/>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 xmlns:a16="http://schemas.microsoft.com/office/drawing/2014/main" id="{42BE934E-3063-4D0F-AFDE-68D58D336CBE}"/>
                </a:ext>
              </a:extLst>
            </p:cNvPr>
            <p:cNvSpPr>
              <a:spLocks noChangeAspect="1"/>
            </p:cNvSpPr>
            <p:nvPr/>
          </p:nvSpPr>
          <p:spPr>
            <a:xfrm rot="5400000">
              <a:off x="5334000" y="0"/>
              <a:ext cx="6858000" cy="6858000"/>
            </a:xfrm>
            <a:prstGeom prst="rect">
              <a:avLst/>
            </a:prstGeom>
            <a:gradFill flip="none" rotWithShape="1">
              <a:gsLst>
                <a:gs pos="0">
                  <a:schemeClr val="accent3">
                    <a:alpha val="60000"/>
                  </a:schemeClr>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 xmlns:a16="http://schemas.microsoft.com/office/drawing/2014/main" id="{039660FA-744A-4CB3-9BED-C59793E3BF32}"/>
                </a:ext>
              </a:extLst>
            </p:cNvPr>
            <p:cNvSpPr>
              <a:spLocks noChangeAspect="1"/>
            </p:cNvSpPr>
            <p:nvPr/>
          </p:nvSpPr>
          <p:spPr>
            <a:xfrm>
              <a:off x="0" y="2538000"/>
              <a:ext cx="4320000" cy="4320000"/>
            </a:xfrm>
            <a:prstGeom prst="ellipse">
              <a:avLst/>
            </a:prstGeom>
            <a:solidFill>
              <a:schemeClr val="accent3">
                <a:alpha val="4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 xmlns:a16="http://schemas.microsoft.com/office/drawing/2014/main" id="{AE313EEC-733B-4019-8A0B-3FA768B8DB7A}"/>
                </a:ext>
              </a:extLst>
            </p:cNvPr>
            <p:cNvGrpSpPr/>
            <p:nvPr/>
          </p:nvGrpSpPr>
          <p:grpSpPr>
            <a:xfrm rot="10800000">
              <a:off x="1" y="2948940"/>
              <a:ext cx="7818118" cy="3909059"/>
              <a:chOff x="0" y="0"/>
              <a:chExt cx="2880000" cy="1440000"/>
            </a:xfrm>
          </p:grpSpPr>
          <p:sp>
            <p:nvSpPr>
              <p:cNvPr id="15" name="Rectangle 14">
                <a:extLst>
                  <a:ext uri="{FF2B5EF4-FFF2-40B4-BE49-F238E27FC236}">
                    <a16:creationId xmlns="" xmlns:a16="http://schemas.microsoft.com/office/drawing/2014/main" id="{421FE91F-780C-4ABD-ADE8-0EFDB7196A10}"/>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 xmlns:a16="http://schemas.microsoft.com/office/drawing/2014/main" id="{109EA389-EE78-4475-A390-5EDED23C2D68}"/>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 xmlns:a16="http://schemas.microsoft.com/office/drawing/2014/main" id="{5E492A94-8867-4C62-9D40-4023C41E0AF8}"/>
                </a:ext>
              </a:extLst>
            </p:cNvPr>
            <p:cNvSpPr>
              <a:spLocks noChangeAspect="1"/>
            </p:cNvSpPr>
            <p:nvPr/>
          </p:nvSpPr>
          <p:spPr>
            <a:xfrm rot="10800000" flipH="1">
              <a:off x="0" y="521786"/>
              <a:ext cx="6336213" cy="63362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9" name="Rectangle 18">
            <a:extLst>
              <a:ext uri="{FF2B5EF4-FFF2-40B4-BE49-F238E27FC236}">
                <a16:creationId xmlns="" xmlns:a16="http://schemas.microsoft.com/office/drawing/2014/main" id="{A3DAD7C5-BA12-4557-8BC4-72C69B0D59DD}"/>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 xmlns:a16="http://schemas.microsoft.com/office/drawing/2014/main" id="{854412EC-56C0-4009-B2E3-D63F9EECB9D4}"/>
              </a:ext>
            </a:extLst>
          </p:cNvPr>
          <p:cNvSpPr>
            <a:spLocks noGrp="1"/>
          </p:cNvSpPr>
          <p:nvPr>
            <p:ph type="title"/>
          </p:nvPr>
        </p:nvSpPr>
        <p:spPr>
          <a:xfrm>
            <a:off x="540000" y="539999"/>
            <a:ext cx="11090275" cy="1209600"/>
          </a:xfrm>
        </p:spPr>
        <p:txBody>
          <a:bodyPr/>
          <a:lstStyle/>
          <a:p>
            <a:r>
              <a:rPr lang="tr-TR"/>
              <a:t>Asıl başlık stilini düzenlemek için tıklayın</a:t>
            </a:r>
            <a:endParaRPr lang="en-US" dirty="0"/>
          </a:p>
        </p:txBody>
      </p:sp>
      <p:sp>
        <p:nvSpPr>
          <p:cNvPr id="3" name="Content Placeholder 2">
            <a:extLst>
              <a:ext uri="{FF2B5EF4-FFF2-40B4-BE49-F238E27FC236}">
                <a16:creationId xmlns="" xmlns:a16="http://schemas.microsoft.com/office/drawing/2014/main" id="{AB70C84F-F3B7-4BF4-A328-BCF5ADD32944}"/>
              </a:ext>
            </a:extLst>
          </p:cNvPr>
          <p:cNvSpPr>
            <a:spLocks noGrp="1"/>
          </p:cNvSpPr>
          <p:nvPr>
            <p:ph sz="half" idx="1"/>
          </p:nvPr>
        </p:nvSpPr>
        <p:spPr>
          <a:xfrm>
            <a:off x="540000" y="1929600"/>
            <a:ext cx="5437186" cy="4384800"/>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a:extLst>
              <a:ext uri="{FF2B5EF4-FFF2-40B4-BE49-F238E27FC236}">
                <a16:creationId xmlns="" xmlns:a16="http://schemas.microsoft.com/office/drawing/2014/main" id="{EF919CD5-DBB4-4749-980D-B5B40ECB67B9}"/>
              </a:ext>
            </a:extLst>
          </p:cNvPr>
          <p:cNvSpPr>
            <a:spLocks noGrp="1"/>
          </p:cNvSpPr>
          <p:nvPr>
            <p:ph sz="half" idx="2"/>
          </p:nvPr>
        </p:nvSpPr>
        <p:spPr>
          <a:xfrm>
            <a:off x="6203950" y="1929600"/>
            <a:ext cx="5437186" cy="4384800"/>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a:extLst>
              <a:ext uri="{FF2B5EF4-FFF2-40B4-BE49-F238E27FC236}">
                <a16:creationId xmlns="" xmlns:a16="http://schemas.microsoft.com/office/drawing/2014/main" id="{0BCFC378-6572-43DF-8344-59DE8122CD12}"/>
              </a:ext>
            </a:extLst>
          </p:cNvPr>
          <p:cNvSpPr>
            <a:spLocks noGrp="1"/>
          </p:cNvSpPr>
          <p:nvPr>
            <p:ph type="dt" sz="half" idx="10"/>
          </p:nvPr>
        </p:nvSpPr>
        <p:spPr/>
        <p:txBody>
          <a:bodyPr/>
          <a:lstStyle/>
          <a:p>
            <a:fld id="{0357365F-0DD9-4D85-A378-556DDE453E74}" type="datetimeFigureOut">
              <a:rPr lang="tr-TR" smtClean="0"/>
              <a:t>12.04.2023</a:t>
            </a:fld>
            <a:endParaRPr lang="tr-TR"/>
          </a:p>
        </p:txBody>
      </p:sp>
      <p:sp>
        <p:nvSpPr>
          <p:cNvPr id="6" name="Footer Placeholder 5">
            <a:extLst>
              <a:ext uri="{FF2B5EF4-FFF2-40B4-BE49-F238E27FC236}">
                <a16:creationId xmlns="" xmlns:a16="http://schemas.microsoft.com/office/drawing/2014/main" id="{36967A14-246A-4DDF-865C-68F6E16906B6}"/>
              </a:ext>
            </a:extLst>
          </p:cNvPr>
          <p:cNvSpPr>
            <a:spLocks noGrp="1"/>
          </p:cNvSpPr>
          <p:nvPr>
            <p:ph type="ftr" sz="quarter" idx="11"/>
          </p:nvPr>
        </p:nvSpPr>
        <p:spPr/>
        <p:txBody>
          <a:bodyPr/>
          <a:lstStyle/>
          <a:p>
            <a:endParaRPr lang="tr-TR"/>
          </a:p>
        </p:txBody>
      </p:sp>
      <p:sp>
        <p:nvSpPr>
          <p:cNvPr id="7" name="Slide Number Placeholder 6">
            <a:extLst>
              <a:ext uri="{FF2B5EF4-FFF2-40B4-BE49-F238E27FC236}">
                <a16:creationId xmlns="" xmlns:a16="http://schemas.microsoft.com/office/drawing/2014/main" id="{19674B6D-E110-478C-94B9-2F8199E586DC}"/>
              </a:ext>
            </a:extLst>
          </p:cNvPr>
          <p:cNvSpPr>
            <a:spLocks noGrp="1"/>
          </p:cNvSpPr>
          <p:nvPr>
            <p:ph type="sldNum" sz="quarter" idx="12"/>
          </p:nvPr>
        </p:nvSpPr>
        <p:spPr/>
        <p:txBody>
          <a:bodyPr/>
          <a:lstStyle/>
          <a:p>
            <a:fld id="{CEB983ED-DBFF-48AA-8C50-3D6B60AA3B8B}" type="slidenum">
              <a:rPr lang="tr-TR" smtClean="0"/>
              <a:t>‹#›</a:t>
            </a:fld>
            <a:endParaRPr lang="tr-TR"/>
          </a:p>
        </p:txBody>
      </p:sp>
    </p:spTree>
    <p:extLst>
      <p:ext uri="{BB962C8B-B14F-4D97-AF65-F5344CB8AC3E}">
        <p14:creationId xmlns:p14="http://schemas.microsoft.com/office/powerpoint/2010/main" val="3744324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grpSp>
        <p:nvGrpSpPr>
          <p:cNvPr id="11" name="Group 10">
            <a:extLst>
              <a:ext uri="{FF2B5EF4-FFF2-40B4-BE49-F238E27FC236}">
                <a16:creationId xmlns="" xmlns:a16="http://schemas.microsoft.com/office/drawing/2014/main" id="{5130F7E5-A40E-4C9C-8E4F-3935B9182C4A}"/>
              </a:ext>
            </a:extLst>
          </p:cNvPr>
          <p:cNvGrpSpPr/>
          <p:nvPr/>
        </p:nvGrpSpPr>
        <p:grpSpPr>
          <a:xfrm>
            <a:off x="0" y="-2"/>
            <a:ext cx="12191999" cy="6858001"/>
            <a:chOff x="0" y="-2"/>
            <a:chExt cx="12191999" cy="6858001"/>
          </a:xfrm>
        </p:grpSpPr>
        <p:sp>
          <p:nvSpPr>
            <p:cNvPr id="12" name="Rectangle 11">
              <a:extLst>
                <a:ext uri="{FF2B5EF4-FFF2-40B4-BE49-F238E27FC236}">
                  <a16:creationId xmlns="" xmlns:a16="http://schemas.microsoft.com/office/drawing/2014/main" id="{AE67B504-02A7-4203-87D0-07D333D71917}"/>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 xmlns:a16="http://schemas.microsoft.com/office/drawing/2014/main" id="{DA1158F3-E1C3-400D-8505-628DB94365CE}"/>
                </a:ext>
              </a:extLst>
            </p:cNvPr>
            <p:cNvGrpSpPr/>
            <p:nvPr/>
          </p:nvGrpSpPr>
          <p:grpSpPr>
            <a:xfrm rot="16200000">
              <a:off x="2295528" y="-2295528"/>
              <a:ext cx="6858000" cy="11449051"/>
              <a:chOff x="0" y="2333625"/>
              <a:chExt cx="9515474" cy="3766109"/>
            </a:xfrm>
          </p:grpSpPr>
          <p:sp>
            <p:nvSpPr>
              <p:cNvPr id="23" name="Rectangle 22">
                <a:extLst>
                  <a:ext uri="{FF2B5EF4-FFF2-40B4-BE49-F238E27FC236}">
                    <a16:creationId xmlns="" xmlns:a16="http://schemas.microsoft.com/office/drawing/2014/main" id="{0AEADDCE-3295-4F24-8700-C93B5457C2B7}"/>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 xmlns:a16="http://schemas.microsoft.com/office/drawing/2014/main" id="{1F95C76A-5429-458C-BC9D-E1053EF7B84F}"/>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 xmlns:a16="http://schemas.microsoft.com/office/drawing/2014/main" id="{3D0E8A42-259A-43FA-B284-B459D7364097}"/>
                </a:ext>
              </a:extLst>
            </p:cNvPr>
            <p:cNvGrpSpPr>
              <a:grpSpLocks noChangeAspect="1"/>
            </p:cNvGrpSpPr>
            <p:nvPr/>
          </p:nvGrpSpPr>
          <p:grpSpPr>
            <a:xfrm rot="5400000">
              <a:off x="3583369" y="-3583369"/>
              <a:ext cx="4713262" cy="11880000"/>
              <a:chOff x="1" y="0"/>
              <a:chExt cx="8305797" cy="6858000"/>
            </a:xfrm>
          </p:grpSpPr>
          <p:sp>
            <p:nvSpPr>
              <p:cNvPr id="21" name="Rectangle 20">
                <a:extLst>
                  <a:ext uri="{FF2B5EF4-FFF2-40B4-BE49-F238E27FC236}">
                    <a16:creationId xmlns="" xmlns:a16="http://schemas.microsoft.com/office/drawing/2014/main" id="{7900B4F1-619C-4C0E-B749-1843F22C946A}"/>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 xmlns:a16="http://schemas.microsoft.com/office/drawing/2014/main" id="{6E6F70BB-DCCC-4CF0-B5BB-95A965A99947}"/>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5" name="Group 14">
              <a:extLst>
                <a:ext uri="{FF2B5EF4-FFF2-40B4-BE49-F238E27FC236}">
                  <a16:creationId xmlns="" xmlns:a16="http://schemas.microsoft.com/office/drawing/2014/main" id="{83E6C50C-C1DA-44E1-B254-3B7228879DCD}"/>
                </a:ext>
              </a:extLst>
            </p:cNvPr>
            <p:cNvGrpSpPr/>
            <p:nvPr/>
          </p:nvGrpSpPr>
          <p:grpSpPr>
            <a:xfrm>
              <a:off x="2676525" y="0"/>
              <a:ext cx="9515473" cy="3766109"/>
              <a:chOff x="2333625" y="2433367"/>
              <a:chExt cx="9897159" cy="3766109"/>
            </a:xfrm>
          </p:grpSpPr>
          <p:sp>
            <p:nvSpPr>
              <p:cNvPr id="19" name="Rectangle 18">
                <a:extLst>
                  <a:ext uri="{FF2B5EF4-FFF2-40B4-BE49-F238E27FC236}">
                    <a16:creationId xmlns="" xmlns:a16="http://schemas.microsoft.com/office/drawing/2014/main" id="{DFC6EEED-A40A-4D1C-BE6B-11DD62770607}"/>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 xmlns:a16="http://schemas.microsoft.com/office/drawing/2014/main" id="{527FF3FB-FDFC-4659-A7D6-ABED74010E82}"/>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 xmlns:a16="http://schemas.microsoft.com/office/drawing/2014/main" id="{51548ED5-6668-4672-88DC-40E92508ACA2}"/>
                </a:ext>
              </a:extLst>
            </p:cNvPr>
            <p:cNvGrpSpPr/>
            <p:nvPr/>
          </p:nvGrpSpPr>
          <p:grpSpPr>
            <a:xfrm>
              <a:off x="0" y="0"/>
              <a:ext cx="9515473" cy="3766109"/>
              <a:chOff x="0" y="2333625"/>
              <a:chExt cx="9515473" cy="3766109"/>
            </a:xfrm>
          </p:grpSpPr>
          <p:sp>
            <p:nvSpPr>
              <p:cNvPr id="17" name="Rectangle 16">
                <a:extLst>
                  <a:ext uri="{FF2B5EF4-FFF2-40B4-BE49-F238E27FC236}">
                    <a16:creationId xmlns="" xmlns:a16="http://schemas.microsoft.com/office/drawing/2014/main" id="{975AE1B2-E73F-4E6E-AAFB-FB1C02684D3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 xmlns:a16="http://schemas.microsoft.com/office/drawing/2014/main" id="{D750F2D6-C0E1-4AFE-AB87-083292737609}"/>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5" name="Rectangle 24">
            <a:extLst>
              <a:ext uri="{FF2B5EF4-FFF2-40B4-BE49-F238E27FC236}">
                <a16:creationId xmlns="" xmlns:a16="http://schemas.microsoft.com/office/drawing/2014/main" id="{4ECC0D66-F2BE-4BF4-87F6-CE618B5C8916}"/>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 xmlns:a16="http://schemas.microsoft.com/office/drawing/2014/main" id="{9A0BCA11-08C2-4C9A-B0A3-31C9051CDF9E}"/>
              </a:ext>
            </a:extLst>
          </p:cNvPr>
          <p:cNvSpPr>
            <a:spLocks noGrp="1"/>
          </p:cNvSpPr>
          <p:nvPr>
            <p:ph type="title"/>
          </p:nvPr>
        </p:nvSpPr>
        <p:spPr>
          <a:xfrm>
            <a:off x="540000" y="539999"/>
            <a:ext cx="11090273" cy="1210396"/>
          </a:xfrm>
        </p:spPr>
        <p:txBody>
          <a:bodyPr>
            <a:normAutofit/>
          </a:bodyPr>
          <a:lstStyle>
            <a:lvl1pPr>
              <a:defRPr sz="6000"/>
            </a:lvl1pPr>
          </a:lstStyle>
          <a:p>
            <a:r>
              <a:rPr lang="tr-TR"/>
              <a:t>Asıl başlık stilini düzenlemek için tıklayın</a:t>
            </a:r>
            <a:endParaRPr lang="en-US" dirty="0"/>
          </a:p>
        </p:txBody>
      </p:sp>
      <p:sp>
        <p:nvSpPr>
          <p:cNvPr id="3" name="Text Placeholder 2">
            <a:extLst>
              <a:ext uri="{FF2B5EF4-FFF2-40B4-BE49-F238E27FC236}">
                <a16:creationId xmlns="" xmlns:a16="http://schemas.microsoft.com/office/drawing/2014/main" id="{3662CEB0-C969-40EA-A5E2-8D875E28A6B6}"/>
              </a:ext>
            </a:extLst>
          </p:cNvPr>
          <p:cNvSpPr>
            <a:spLocks noGrp="1"/>
          </p:cNvSpPr>
          <p:nvPr>
            <p:ph type="body" idx="1"/>
          </p:nvPr>
        </p:nvSpPr>
        <p:spPr>
          <a:xfrm>
            <a:off x="540000" y="1929783"/>
            <a:ext cx="5448052" cy="792161"/>
          </a:xfrm>
        </p:spPr>
        <p:txBody>
          <a:bodyPr anchor="b"/>
          <a:lstStyle>
            <a:lvl1pPr marL="0" indent="0">
              <a:buNone/>
              <a:defRPr sz="16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a:extLst>
              <a:ext uri="{FF2B5EF4-FFF2-40B4-BE49-F238E27FC236}">
                <a16:creationId xmlns="" xmlns:a16="http://schemas.microsoft.com/office/drawing/2014/main" id="{B40F41A6-112E-4305-A0BA-6E119A77AC10}"/>
              </a:ext>
            </a:extLst>
          </p:cNvPr>
          <p:cNvSpPr>
            <a:spLocks noGrp="1"/>
          </p:cNvSpPr>
          <p:nvPr>
            <p:ph sz="half" idx="2"/>
          </p:nvPr>
        </p:nvSpPr>
        <p:spPr>
          <a:xfrm>
            <a:off x="540000" y="2937844"/>
            <a:ext cx="5437186" cy="3376555"/>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a:extLst>
              <a:ext uri="{FF2B5EF4-FFF2-40B4-BE49-F238E27FC236}">
                <a16:creationId xmlns="" xmlns:a16="http://schemas.microsoft.com/office/drawing/2014/main" id="{9AC672C5-31B9-443B-8DEE-5523646891F7}"/>
              </a:ext>
            </a:extLst>
          </p:cNvPr>
          <p:cNvSpPr>
            <a:spLocks noGrp="1"/>
          </p:cNvSpPr>
          <p:nvPr>
            <p:ph type="body" sz="quarter" idx="3"/>
          </p:nvPr>
        </p:nvSpPr>
        <p:spPr>
          <a:xfrm>
            <a:off x="6203949" y="1929782"/>
            <a:ext cx="5437187" cy="792000"/>
          </a:xfrm>
        </p:spPr>
        <p:txBody>
          <a:bodyPr anchor="b"/>
          <a:lstStyle>
            <a:lvl1pPr marL="0" indent="0">
              <a:buNone/>
              <a:defRPr sz="1600" b="0" i="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a:extLst>
              <a:ext uri="{FF2B5EF4-FFF2-40B4-BE49-F238E27FC236}">
                <a16:creationId xmlns="" xmlns:a16="http://schemas.microsoft.com/office/drawing/2014/main" id="{54D18B9D-8B21-4249-A3AD-8FBE48F0F55B}"/>
              </a:ext>
            </a:extLst>
          </p:cNvPr>
          <p:cNvSpPr>
            <a:spLocks noGrp="1"/>
          </p:cNvSpPr>
          <p:nvPr>
            <p:ph sz="quarter" idx="4"/>
          </p:nvPr>
        </p:nvSpPr>
        <p:spPr>
          <a:xfrm>
            <a:off x="6203950" y="2937844"/>
            <a:ext cx="5437186" cy="3376555"/>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a:extLst>
              <a:ext uri="{FF2B5EF4-FFF2-40B4-BE49-F238E27FC236}">
                <a16:creationId xmlns="" xmlns:a16="http://schemas.microsoft.com/office/drawing/2014/main" id="{05B60881-13B2-4064-84FB-6D071F36C433}"/>
              </a:ext>
            </a:extLst>
          </p:cNvPr>
          <p:cNvSpPr>
            <a:spLocks noGrp="1"/>
          </p:cNvSpPr>
          <p:nvPr>
            <p:ph type="dt" sz="half" idx="10"/>
          </p:nvPr>
        </p:nvSpPr>
        <p:spPr/>
        <p:txBody>
          <a:bodyPr/>
          <a:lstStyle/>
          <a:p>
            <a:fld id="{0357365F-0DD9-4D85-A378-556DDE453E74}" type="datetimeFigureOut">
              <a:rPr lang="tr-TR" smtClean="0"/>
              <a:t>12.04.2023</a:t>
            </a:fld>
            <a:endParaRPr lang="tr-TR"/>
          </a:p>
        </p:txBody>
      </p:sp>
      <p:sp>
        <p:nvSpPr>
          <p:cNvPr id="8" name="Footer Placeholder 7">
            <a:extLst>
              <a:ext uri="{FF2B5EF4-FFF2-40B4-BE49-F238E27FC236}">
                <a16:creationId xmlns="" xmlns:a16="http://schemas.microsoft.com/office/drawing/2014/main" id="{249FCE5D-D5EF-485D-97FA-2614FF964298}"/>
              </a:ext>
            </a:extLst>
          </p:cNvPr>
          <p:cNvSpPr>
            <a:spLocks noGrp="1"/>
          </p:cNvSpPr>
          <p:nvPr>
            <p:ph type="ftr" sz="quarter" idx="11"/>
          </p:nvPr>
        </p:nvSpPr>
        <p:spPr/>
        <p:txBody>
          <a:bodyPr/>
          <a:lstStyle/>
          <a:p>
            <a:endParaRPr lang="tr-TR"/>
          </a:p>
        </p:txBody>
      </p:sp>
      <p:sp>
        <p:nvSpPr>
          <p:cNvPr id="9" name="Slide Number Placeholder 8">
            <a:extLst>
              <a:ext uri="{FF2B5EF4-FFF2-40B4-BE49-F238E27FC236}">
                <a16:creationId xmlns="" xmlns:a16="http://schemas.microsoft.com/office/drawing/2014/main" id="{67F204FC-4F66-417C-8E4B-74772ED05701}"/>
              </a:ext>
            </a:extLst>
          </p:cNvPr>
          <p:cNvSpPr>
            <a:spLocks noGrp="1"/>
          </p:cNvSpPr>
          <p:nvPr>
            <p:ph type="sldNum" sz="quarter" idx="12"/>
          </p:nvPr>
        </p:nvSpPr>
        <p:spPr/>
        <p:txBody>
          <a:bodyPr/>
          <a:lstStyle/>
          <a:p>
            <a:fld id="{CEB983ED-DBFF-48AA-8C50-3D6B60AA3B8B}" type="slidenum">
              <a:rPr lang="tr-TR" smtClean="0"/>
              <a:t>‹#›</a:t>
            </a:fld>
            <a:endParaRPr lang="tr-TR"/>
          </a:p>
        </p:txBody>
      </p:sp>
    </p:spTree>
    <p:extLst>
      <p:ext uri="{BB962C8B-B14F-4D97-AF65-F5344CB8AC3E}">
        <p14:creationId xmlns:p14="http://schemas.microsoft.com/office/powerpoint/2010/main" val="8178021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grpSp>
        <p:nvGrpSpPr>
          <p:cNvPr id="17" name="Group 16">
            <a:extLst>
              <a:ext uri="{FF2B5EF4-FFF2-40B4-BE49-F238E27FC236}">
                <a16:creationId xmlns="" xmlns:a16="http://schemas.microsoft.com/office/drawing/2014/main" id="{9521FD20-B9D4-4FD1-9AAD-F4157555AD62}"/>
              </a:ext>
            </a:extLst>
          </p:cNvPr>
          <p:cNvGrpSpPr/>
          <p:nvPr/>
        </p:nvGrpSpPr>
        <p:grpSpPr>
          <a:xfrm rot="10800000">
            <a:off x="1392000" y="0"/>
            <a:ext cx="10800000" cy="6858000"/>
            <a:chOff x="0" y="0"/>
            <a:chExt cx="10800000" cy="6858000"/>
          </a:xfrm>
        </p:grpSpPr>
        <p:sp>
          <p:nvSpPr>
            <p:cNvPr id="15" name="Rectangle 14">
              <a:extLst>
                <a:ext uri="{FF2B5EF4-FFF2-40B4-BE49-F238E27FC236}">
                  <a16:creationId xmlns="" xmlns:a16="http://schemas.microsoft.com/office/drawing/2014/main" id="{27477A35-8424-45D6-A66E-8ACFA6C405B5}"/>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 xmlns:a16="http://schemas.microsoft.com/office/drawing/2014/main" id="{8BFBA1CE-E9AC-40C0-A7F9-E5671F5FEF9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 xmlns:a16="http://schemas.microsoft.com/office/drawing/2014/main" id="{D0C2729A-59F8-46A4-9AAA-7665E5966E2D}"/>
              </a:ext>
            </a:extLst>
          </p:cNvPr>
          <p:cNvGrpSpPr>
            <a:grpSpLocks noChangeAspect="1"/>
          </p:cNvGrpSpPr>
          <p:nvPr/>
        </p:nvGrpSpPr>
        <p:grpSpPr>
          <a:xfrm rot="16200000" flipH="1">
            <a:off x="-1714500" y="1714500"/>
            <a:ext cx="6858000" cy="3429000"/>
            <a:chOff x="0" y="0"/>
            <a:chExt cx="2880000" cy="1440000"/>
          </a:xfrm>
        </p:grpSpPr>
        <p:sp>
          <p:nvSpPr>
            <p:cNvPr id="13" name="Rectangle 12">
              <a:extLst>
                <a:ext uri="{FF2B5EF4-FFF2-40B4-BE49-F238E27FC236}">
                  <a16:creationId xmlns="" xmlns:a16="http://schemas.microsoft.com/office/drawing/2014/main" id="{83EBBB96-590D-4704-87AD-A00AE2424DE8}"/>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4" name="Rectangle 13">
              <a:extLst>
                <a:ext uri="{FF2B5EF4-FFF2-40B4-BE49-F238E27FC236}">
                  <a16:creationId xmlns="" xmlns:a16="http://schemas.microsoft.com/office/drawing/2014/main" id="{889BAB7D-5298-40B9-910B-136D0C6A9934}"/>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2" name="Rectangle 11">
            <a:extLst>
              <a:ext uri="{FF2B5EF4-FFF2-40B4-BE49-F238E27FC236}">
                <a16:creationId xmlns="" xmlns:a16="http://schemas.microsoft.com/office/drawing/2014/main" id="{F323EA00-E168-4864-883B-358A7CDF9153}"/>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8" name="Rectangle 17">
            <a:extLst>
              <a:ext uri="{FF2B5EF4-FFF2-40B4-BE49-F238E27FC236}">
                <a16:creationId xmlns="" xmlns:a16="http://schemas.microsoft.com/office/drawing/2014/main" id="{CA4F2DFA-2F27-43FB-B08C-0787FA44B0D1}"/>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9" name="Rectangle 18">
            <a:extLst>
              <a:ext uri="{FF2B5EF4-FFF2-40B4-BE49-F238E27FC236}">
                <a16:creationId xmlns="" xmlns:a16="http://schemas.microsoft.com/office/drawing/2014/main" id="{7D750354-CD8D-4A3B-A7AC-04622BCB0499}"/>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 xmlns:a16="http://schemas.microsoft.com/office/drawing/2014/main" id="{7F3ED3C6-DA43-4D1C-9056-407A4FB1C6AB}"/>
              </a:ext>
            </a:extLst>
          </p:cNvPr>
          <p:cNvSpPr>
            <a:spLocks noGrp="1"/>
          </p:cNvSpPr>
          <p:nvPr>
            <p:ph type="title"/>
          </p:nvPr>
        </p:nvSpPr>
        <p:spPr>
          <a:xfrm>
            <a:off x="550863" y="549276"/>
            <a:ext cx="11090275" cy="5759450"/>
          </a:xfrm>
        </p:spPr>
        <p:txBody>
          <a:bodyPr/>
          <a:lstStyle>
            <a:lvl1pPr>
              <a:defRPr sz="8800"/>
            </a:lvl1pPr>
          </a:lstStyle>
          <a:p>
            <a:r>
              <a:rPr lang="tr-TR"/>
              <a:t>Asıl başlık stilini düzenlemek için tıklayın</a:t>
            </a:r>
            <a:endParaRPr lang="en-US" dirty="0"/>
          </a:p>
        </p:txBody>
      </p:sp>
      <p:sp>
        <p:nvSpPr>
          <p:cNvPr id="3" name="Date Placeholder 2">
            <a:extLst>
              <a:ext uri="{FF2B5EF4-FFF2-40B4-BE49-F238E27FC236}">
                <a16:creationId xmlns="" xmlns:a16="http://schemas.microsoft.com/office/drawing/2014/main" id="{720CEB41-E921-45ED-951A-861E31E01336}"/>
              </a:ext>
            </a:extLst>
          </p:cNvPr>
          <p:cNvSpPr>
            <a:spLocks noGrp="1"/>
          </p:cNvSpPr>
          <p:nvPr>
            <p:ph type="dt" sz="half" idx="10"/>
          </p:nvPr>
        </p:nvSpPr>
        <p:spPr/>
        <p:txBody>
          <a:bodyPr/>
          <a:lstStyle/>
          <a:p>
            <a:fld id="{0357365F-0DD9-4D85-A378-556DDE453E74}" type="datetimeFigureOut">
              <a:rPr lang="tr-TR" smtClean="0"/>
              <a:t>12.04.2023</a:t>
            </a:fld>
            <a:endParaRPr lang="tr-TR"/>
          </a:p>
        </p:txBody>
      </p:sp>
      <p:sp>
        <p:nvSpPr>
          <p:cNvPr id="4" name="Footer Placeholder 3">
            <a:extLst>
              <a:ext uri="{FF2B5EF4-FFF2-40B4-BE49-F238E27FC236}">
                <a16:creationId xmlns="" xmlns:a16="http://schemas.microsoft.com/office/drawing/2014/main" id="{8F6B422D-769C-4E63-8763-ABBB885007E2}"/>
              </a:ext>
            </a:extLst>
          </p:cNvPr>
          <p:cNvSpPr>
            <a:spLocks noGrp="1"/>
          </p:cNvSpPr>
          <p:nvPr>
            <p:ph type="ftr" sz="quarter" idx="11"/>
          </p:nvPr>
        </p:nvSpPr>
        <p:spPr/>
        <p:txBody>
          <a:bodyPr/>
          <a:lstStyle/>
          <a:p>
            <a:endParaRPr lang="tr-TR"/>
          </a:p>
        </p:txBody>
      </p:sp>
      <p:sp>
        <p:nvSpPr>
          <p:cNvPr id="5" name="Slide Number Placeholder 4">
            <a:extLst>
              <a:ext uri="{FF2B5EF4-FFF2-40B4-BE49-F238E27FC236}">
                <a16:creationId xmlns="" xmlns:a16="http://schemas.microsoft.com/office/drawing/2014/main" id="{9D38FB6F-2D68-40C0-B628-142011F34A01}"/>
              </a:ext>
            </a:extLst>
          </p:cNvPr>
          <p:cNvSpPr>
            <a:spLocks noGrp="1"/>
          </p:cNvSpPr>
          <p:nvPr>
            <p:ph type="sldNum" sz="quarter" idx="12"/>
          </p:nvPr>
        </p:nvSpPr>
        <p:spPr/>
        <p:txBody>
          <a:bodyPr/>
          <a:lstStyle/>
          <a:p>
            <a:fld id="{CEB983ED-DBFF-48AA-8C50-3D6B60AA3B8B}" type="slidenum">
              <a:rPr lang="tr-TR" smtClean="0"/>
              <a:t>‹#›</a:t>
            </a:fld>
            <a:endParaRPr lang="tr-TR"/>
          </a:p>
        </p:txBody>
      </p:sp>
    </p:spTree>
    <p:extLst>
      <p:ext uri="{BB962C8B-B14F-4D97-AF65-F5344CB8AC3E}">
        <p14:creationId xmlns:p14="http://schemas.microsoft.com/office/powerpoint/2010/main" val="3966665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grpSp>
        <p:nvGrpSpPr>
          <p:cNvPr id="5" name="Group 4">
            <a:extLst>
              <a:ext uri="{FF2B5EF4-FFF2-40B4-BE49-F238E27FC236}">
                <a16:creationId xmlns="" xmlns:a16="http://schemas.microsoft.com/office/drawing/2014/main" id="{5ED88E92-14F3-4B58-9E48-1D79E139A89E}"/>
              </a:ext>
            </a:extLst>
          </p:cNvPr>
          <p:cNvGrpSpPr/>
          <p:nvPr/>
        </p:nvGrpSpPr>
        <p:grpSpPr>
          <a:xfrm>
            <a:off x="0" y="0"/>
            <a:ext cx="12191999" cy="6861600"/>
            <a:chOff x="1" y="0"/>
            <a:chExt cx="12191999" cy="6861600"/>
          </a:xfrm>
        </p:grpSpPr>
        <p:sp>
          <p:nvSpPr>
            <p:cNvPr id="6" name="Rectangle 5">
              <a:extLst>
                <a:ext uri="{FF2B5EF4-FFF2-40B4-BE49-F238E27FC236}">
                  <a16:creationId xmlns="" xmlns:a16="http://schemas.microsoft.com/office/drawing/2014/main" id="{A6466AE7-32B6-4334-AF41-B9387E6726C5}"/>
                </a:ext>
              </a:extLst>
            </p:cNvPr>
            <p:cNvSpPr>
              <a:spLocks noChangeAspect="1"/>
            </p:cNvSpPr>
            <p:nvPr/>
          </p:nvSpPr>
          <p:spPr>
            <a:xfrm rot="16200000">
              <a:off x="1" y="1640114"/>
              <a:ext cx="5217886" cy="5217886"/>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7" name="Oval 6">
              <a:extLst>
                <a:ext uri="{FF2B5EF4-FFF2-40B4-BE49-F238E27FC236}">
                  <a16:creationId xmlns="" xmlns:a16="http://schemas.microsoft.com/office/drawing/2014/main" id="{659C09F8-90CD-443F-9AA1-D08C56A605BB}"/>
                </a:ext>
              </a:extLst>
            </p:cNvPr>
            <p:cNvSpPr>
              <a:spLocks noChangeAspect="1"/>
            </p:cNvSpPr>
            <p:nvPr/>
          </p:nvSpPr>
          <p:spPr>
            <a:xfrm>
              <a:off x="6384514" y="0"/>
              <a:ext cx="4320000" cy="4320000"/>
            </a:xfrm>
            <a:prstGeom prst="ellipse">
              <a:avLst/>
            </a:prstGeom>
            <a:solidFill>
              <a:schemeClr val="accent3">
                <a:alpha val="96000"/>
              </a:schemeClr>
            </a:solidFill>
            <a:ln>
              <a:noFill/>
            </a:ln>
            <a:effectLst>
              <a:softEdge rad="1016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8" name="Oval 7">
              <a:extLst>
                <a:ext uri="{FF2B5EF4-FFF2-40B4-BE49-F238E27FC236}">
                  <a16:creationId xmlns="" xmlns:a16="http://schemas.microsoft.com/office/drawing/2014/main" id="{DC7304AB-BE7D-45AC-A876-4A24543AE5B3}"/>
                </a:ext>
              </a:extLst>
            </p:cNvPr>
            <p:cNvSpPr>
              <a:spLocks noChangeAspect="1"/>
            </p:cNvSpPr>
            <p:nvPr/>
          </p:nvSpPr>
          <p:spPr>
            <a:xfrm>
              <a:off x="6119057" y="1230054"/>
              <a:ext cx="5506886" cy="5506886"/>
            </a:xfrm>
            <a:prstGeom prst="ellipse">
              <a:avLst/>
            </a:prstGeom>
            <a:solidFill>
              <a:schemeClr val="accent2">
                <a:alpha val="60000"/>
              </a:schemeClr>
            </a:solidFill>
            <a:ln>
              <a:noFill/>
            </a:ln>
            <a:effectLst>
              <a:softEdge rad="12700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grpSp>
          <p:nvGrpSpPr>
            <p:cNvPr id="9" name="Group 8">
              <a:extLst>
                <a:ext uri="{FF2B5EF4-FFF2-40B4-BE49-F238E27FC236}">
                  <a16:creationId xmlns="" xmlns:a16="http://schemas.microsoft.com/office/drawing/2014/main" id="{8E11922B-DDB3-46D7-B1BD-C1CCDB3C42E3}"/>
                </a:ext>
              </a:extLst>
            </p:cNvPr>
            <p:cNvGrpSpPr>
              <a:grpSpLocks noChangeAspect="1"/>
            </p:cNvGrpSpPr>
            <p:nvPr/>
          </p:nvGrpSpPr>
          <p:grpSpPr>
            <a:xfrm>
              <a:off x="690092" y="0"/>
              <a:ext cx="10800000" cy="6858000"/>
              <a:chOff x="2328000" y="0"/>
              <a:chExt cx="2880000" cy="1440000"/>
            </a:xfrm>
          </p:grpSpPr>
          <p:sp>
            <p:nvSpPr>
              <p:cNvPr id="14" name="Rectangle 13">
                <a:extLst>
                  <a:ext uri="{FF2B5EF4-FFF2-40B4-BE49-F238E27FC236}">
                    <a16:creationId xmlns="" xmlns:a16="http://schemas.microsoft.com/office/drawing/2014/main" id="{C580F8F6-E662-4BCD-AC9C-7E5DDBD5A773}"/>
                  </a:ext>
                </a:extLst>
              </p:cNvPr>
              <p:cNvSpPr/>
              <p:nvPr/>
            </p:nvSpPr>
            <p:spPr>
              <a:xfrm>
                <a:off x="376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 xmlns:a16="http://schemas.microsoft.com/office/drawing/2014/main" id="{9A333FE5-ADB0-48EE-A1A6-9AA36DA343A2}"/>
                  </a:ext>
                </a:extLst>
              </p:cNvPr>
              <p:cNvSpPr/>
              <p:nvPr/>
            </p:nvSpPr>
            <p:spPr>
              <a:xfrm flipH="1">
                <a:off x="2328000" y="0"/>
                <a:ext cx="1440000" cy="1440000"/>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0" name="Group 9">
              <a:extLst>
                <a:ext uri="{FF2B5EF4-FFF2-40B4-BE49-F238E27FC236}">
                  <a16:creationId xmlns="" xmlns:a16="http://schemas.microsoft.com/office/drawing/2014/main" id="{0B09CD4F-6DF4-48AA-BD35-23E3F2A643F7}"/>
                </a:ext>
              </a:extLst>
            </p:cNvPr>
            <p:cNvGrpSpPr>
              <a:grpSpLocks noChangeAspect="1"/>
            </p:cNvGrpSpPr>
            <p:nvPr/>
          </p:nvGrpSpPr>
          <p:grpSpPr>
            <a:xfrm rot="5400000">
              <a:off x="7048499" y="1714500"/>
              <a:ext cx="6858000" cy="3429000"/>
              <a:chOff x="0" y="0"/>
              <a:chExt cx="2880000" cy="1440000"/>
            </a:xfrm>
          </p:grpSpPr>
          <p:sp>
            <p:nvSpPr>
              <p:cNvPr id="12" name="Rectangle 11">
                <a:extLst>
                  <a:ext uri="{FF2B5EF4-FFF2-40B4-BE49-F238E27FC236}">
                    <a16:creationId xmlns="" xmlns:a16="http://schemas.microsoft.com/office/drawing/2014/main" id="{02223219-ACCC-42F2-A1B4-E3C8C8AB12A4}"/>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 xmlns:a16="http://schemas.microsoft.com/office/drawing/2014/main" id="{1510B0E9-9BA0-4357-9E04-554C19BAAC89}"/>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1" name="Rectangle 10">
              <a:extLst>
                <a:ext uri="{FF2B5EF4-FFF2-40B4-BE49-F238E27FC236}">
                  <a16:creationId xmlns="" xmlns:a16="http://schemas.microsoft.com/office/drawing/2014/main" id="{DF06DA80-525A-4C9E-A441-50630AA772A4}"/>
                </a:ext>
              </a:extLst>
            </p:cNvPr>
            <p:cNvSpPr>
              <a:spLocks noChangeAspect="1"/>
            </p:cNvSpPr>
            <p:nvPr/>
          </p:nvSpPr>
          <p:spPr>
            <a:xfrm rot="10800000">
              <a:off x="5602287" y="271887"/>
              <a:ext cx="6589713" cy="6589713"/>
            </a:xfrm>
            <a:prstGeom prst="rect">
              <a:avLst/>
            </a:prstGeom>
            <a:gradFill flip="none" rotWithShape="1">
              <a:gsLst>
                <a:gs pos="0">
                  <a:schemeClr val="accent3"/>
                </a:gs>
                <a:gs pos="60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6" name="Rectangle 15">
            <a:extLst>
              <a:ext uri="{FF2B5EF4-FFF2-40B4-BE49-F238E27FC236}">
                <a16:creationId xmlns="" xmlns:a16="http://schemas.microsoft.com/office/drawing/2014/main" id="{E841E027-8E53-4FEB-8605-2124D85731CA}"/>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Date Placeholder 1">
            <a:extLst>
              <a:ext uri="{FF2B5EF4-FFF2-40B4-BE49-F238E27FC236}">
                <a16:creationId xmlns="" xmlns:a16="http://schemas.microsoft.com/office/drawing/2014/main" id="{7DD871A2-AE80-4408-AA95-DC60D132E9E3}"/>
              </a:ext>
            </a:extLst>
          </p:cNvPr>
          <p:cNvSpPr>
            <a:spLocks noGrp="1"/>
          </p:cNvSpPr>
          <p:nvPr>
            <p:ph type="dt" sz="half" idx="10"/>
          </p:nvPr>
        </p:nvSpPr>
        <p:spPr/>
        <p:txBody>
          <a:bodyPr/>
          <a:lstStyle/>
          <a:p>
            <a:fld id="{0357365F-0DD9-4D85-A378-556DDE453E74}" type="datetimeFigureOut">
              <a:rPr lang="tr-TR" smtClean="0"/>
              <a:t>12.04.2023</a:t>
            </a:fld>
            <a:endParaRPr lang="tr-TR"/>
          </a:p>
        </p:txBody>
      </p:sp>
      <p:sp>
        <p:nvSpPr>
          <p:cNvPr id="3" name="Footer Placeholder 2">
            <a:extLst>
              <a:ext uri="{FF2B5EF4-FFF2-40B4-BE49-F238E27FC236}">
                <a16:creationId xmlns="" xmlns:a16="http://schemas.microsoft.com/office/drawing/2014/main" id="{DDD122A1-7B97-4979-B319-1CE0A4A49787}"/>
              </a:ext>
            </a:extLst>
          </p:cNvPr>
          <p:cNvSpPr>
            <a:spLocks noGrp="1"/>
          </p:cNvSpPr>
          <p:nvPr>
            <p:ph type="ftr" sz="quarter" idx="11"/>
          </p:nvPr>
        </p:nvSpPr>
        <p:spPr/>
        <p:txBody>
          <a:bodyPr/>
          <a:lstStyle/>
          <a:p>
            <a:endParaRPr lang="tr-TR"/>
          </a:p>
        </p:txBody>
      </p:sp>
      <p:sp>
        <p:nvSpPr>
          <p:cNvPr id="4" name="Slide Number Placeholder 3">
            <a:extLst>
              <a:ext uri="{FF2B5EF4-FFF2-40B4-BE49-F238E27FC236}">
                <a16:creationId xmlns="" xmlns:a16="http://schemas.microsoft.com/office/drawing/2014/main" id="{26209A76-7DCD-477A-A6BA-EEA63FF94082}"/>
              </a:ext>
            </a:extLst>
          </p:cNvPr>
          <p:cNvSpPr>
            <a:spLocks noGrp="1"/>
          </p:cNvSpPr>
          <p:nvPr>
            <p:ph type="sldNum" sz="quarter" idx="12"/>
          </p:nvPr>
        </p:nvSpPr>
        <p:spPr/>
        <p:txBody>
          <a:bodyPr/>
          <a:lstStyle/>
          <a:p>
            <a:fld id="{CEB983ED-DBFF-48AA-8C50-3D6B60AA3B8B}" type="slidenum">
              <a:rPr lang="tr-TR" smtClean="0"/>
              <a:t>‹#›</a:t>
            </a:fld>
            <a:endParaRPr lang="tr-TR"/>
          </a:p>
        </p:txBody>
      </p:sp>
    </p:spTree>
    <p:extLst>
      <p:ext uri="{BB962C8B-B14F-4D97-AF65-F5344CB8AC3E}">
        <p14:creationId xmlns:p14="http://schemas.microsoft.com/office/powerpoint/2010/main" val="13398645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grpSp>
        <p:nvGrpSpPr>
          <p:cNvPr id="8" name="Group 7">
            <a:extLst>
              <a:ext uri="{FF2B5EF4-FFF2-40B4-BE49-F238E27FC236}">
                <a16:creationId xmlns="" xmlns:a16="http://schemas.microsoft.com/office/drawing/2014/main" id="{0D5C0F5C-A529-490C-8941-78F10C6A00D3}"/>
              </a:ext>
            </a:extLst>
          </p:cNvPr>
          <p:cNvGrpSpPr/>
          <p:nvPr/>
        </p:nvGrpSpPr>
        <p:grpSpPr>
          <a:xfrm flipH="1">
            <a:off x="0" y="0"/>
            <a:ext cx="12191999" cy="6858001"/>
            <a:chOff x="0" y="-2"/>
            <a:chExt cx="12191999" cy="6858001"/>
          </a:xfrm>
        </p:grpSpPr>
        <p:sp>
          <p:nvSpPr>
            <p:cNvPr id="9" name="Rectangle 8">
              <a:extLst>
                <a:ext uri="{FF2B5EF4-FFF2-40B4-BE49-F238E27FC236}">
                  <a16:creationId xmlns="" xmlns:a16="http://schemas.microsoft.com/office/drawing/2014/main" id="{14A8D739-B942-4545-9459-A6CAF0444D1F}"/>
                </a:ext>
              </a:extLst>
            </p:cNvPr>
            <p:cNvSpPr/>
            <p:nvPr/>
          </p:nvSpPr>
          <p:spPr>
            <a:xfrm>
              <a:off x="7995665" y="2562224"/>
              <a:ext cx="4196334" cy="4295775"/>
            </a:xfrm>
            <a:prstGeom prst="rect">
              <a:avLst/>
            </a:prstGeom>
            <a:gradFill flip="none" rotWithShape="1">
              <a:gsLst>
                <a:gs pos="0">
                  <a:schemeClr val="accent3">
                    <a:alpha val="40000"/>
                  </a:schemeClr>
                </a:gs>
                <a:gs pos="34000">
                  <a:schemeClr val="accent3">
                    <a:alpha val="20000"/>
                  </a:schemeClr>
                </a:gs>
                <a:gs pos="65000">
                  <a:schemeClr val="accent3">
                    <a:alpha val="0"/>
                  </a:schemeClr>
                </a:gs>
              </a:gsLst>
              <a:path path="circle">
                <a:fillToRect l="100000" t="100000"/>
              </a:path>
              <a:tileRect r="-100000" b="-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 xmlns:a16="http://schemas.microsoft.com/office/drawing/2014/main" id="{4BB38CCA-110B-4404-9363-BFFA76C096D2}"/>
                </a:ext>
              </a:extLst>
            </p:cNvPr>
            <p:cNvGrpSpPr/>
            <p:nvPr/>
          </p:nvGrpSpPr>
          <p:grpSpPr>
            <a:xfrm rot="16200000">
              <a:off x="2295528" y="-2295528"/>
              <a:ext cx="6858000" cy="11449051"/>
              <a:chOff x="0" y="2333625"/>
              <a:chExt cx="9515474" cy="3766109"/>
            </a:xfrm>
          </p:grpSpPr>
          <p:sp>
            <p:nvSpPr>
              <p:cNvPr id="20" name="Rectangle 19">
                <a:extLst>
                  <a:ext uri="{FF2B5EF4-FFF2-40B4-BE49-F238E27FC236}">
                    <a16:creationId xmlns="" xmlns:a16="http://schemas.microsoft.com/office/drawing/2014/main" id="{B223FE99-C58F-4A56-8F8E-2942FF74E4BD}"/>
                  </a:ext>
                </a:extLst>
              </p:cNvPr>
              <p:cNvSpPr/>
              <p:nvPr/>
            </p:nvSpPr>
            <p:spPr>
              <a:xfrm>
                <a:off x="4757737"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 xmlns:a16="http://schemas.microsoft.com/office/drawing/2014/main" id="{DBBD4511-8AB6-4BD3-8410-7FB3EC8D42B2}"/>
                  </a:ext>
                </a:extLst>
              </p:cNvPr>
              <p:cNvSpPr/>
              <p:nvPr/>
            </p:nvSpPr>
            <p:spPr>
              <a:xfrm flipH="1">
                <a:off x="0" y="2333625"/>
                <a:ext cx="4757737"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 xmlns:a16="http://schemas.microsoft.com/office/drawing/2014/main" id="{6A8CA067-2248-4BD3-B56E-2C014AEB2273}"/>
                </a:ext>
              </a:extLst>
            </p:cNvPr>
            <p:cNvGrpSpPr>
              <a:grpSpLocks noChangeAspect="1"/>
            </p:cNvGrpSpPr>
            <p:nvPr/>
          </p:nvGrpSpPr>
          <p:grpSpPr>
            <a:xfrm rot="5400000">
              <a:off x="3583369" y="-3583369"/>
              <a:ext cx="4713262" cy="11880000"/>
              <a:chOff x="1" y="0"/>
              <a:chExt cx="8305797" cy="6858000"/>
            </a:xfrm>
          </p:grpSpPr>
          <p:sp>
            <p:nvSpPr>
              <p:cNvPr id="18" name="Rectangle 17">
                <a:extLst>
                  <a:ext uri="{FF2B5EF4-FFF2-40B4-BE49-F238E27FC236}">
                    <a16:creationId xmlns="" xmlns:a16="http://schemas.microsoft.com/office/drawing/2014/main" id="{8C017B9B-2727-4255-8F80-9D4C2A5AE297}"/>
                  </a:ext>
                </a:extLst>
              </p:cNvPr>
              <p:cNvSpPr/>
              <p:nvPr/>
            </p:nvSpPr>
            <p:spPr>
              <a:xfrm>
                <a:off x="931" y="342900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 xmlns:a16="http://schemas.microsoft.com/office/drawing/2014/main" id="{693C5F16-BC47-4707-B6B7-DC5262ACDC51}"/>
                  </a:ext>
                </a:extLst>
              </p:cNvPr>
              <p:cNvSpPr/>
              <p:nvPr/>
            </p:nvSpPr>
            <p:spPr>
              <a:xfrm flipV="1">
                <a:off x="1" y="0"/>
                <a:ext cx="8304867" cy="3429000"/>
              </a:xfrm>
              <a:prstGeom prst="rect">
                <a:avLst/>
              </a:prstGeom>
              <a:gradFill flip="none" rotWithShape="1">
                <a:gsLst>
                  <a:gs pos="0">
                    <a:schemeClr val="accent3">
                      <a:alpha val="60000"/>
                    </a:schemeClr>
                  </a:gs>
                  <a:gs pos="63000">
                    <a:schemeClr val="accent3">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 name="Group 11">
              <a:extLst>
                <a:ext uri="{FF2B5EF4-FFF2-40B4-BE49-F238E27FC236}">
                  <a16:creationId xmlns="" xmlns:a16="http://schemas.microsoft.com/office/drawing/2014/main" id="{2E88FE13-0734-4BB3-B4D1-7C53A194DA84}"/>
                </a:ext>
              </a:extLst>
            </p:cNvPr>
            <p:cNvGrpSpPr/>
            <p:nvPr/>
          </p:nvGrpSpPr>
          <p:grpSpPr>
            <a:xfrm>
              <a:off x="2676525" y="0"/>
              <a:ext cx="9515473" cy="3766109"/>
              <a:chOff x="2333625" y="2433367"/>
              <a:chExt cx="9897159" cy="3766109"/>
            </a:xfrm>
          </p:grpSpPr>
          <p:sp>
            <p:nvSpPr>
              <p:cNvPr id="16" name="Rectangle 15">
                <a:extLst>
                  <a:ext uri="{FF2B5EF4-FFF2-40B4-BE49-F238E27FC236}">
                    <a16:creationId xmlns="" xmlns:a16="http://schemas.microsoft.com/office/drawing/2014/main" id="{5C9B7EF7-1EDF-4AC7-8E40-C2801783AC85}"/>
                  </a:ext>
                </a:extLst>
              </p:cNvPr>
              <p:cNvSpPr/>
              <p:nvPr/>
            </p:nvSpPr>
            <p:spPr>
              <a:xfrm>
                <a:off x="728220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 xmlns:a16="http://schemas.microsoft.com/office/drawing/2014/main" id="{925CA0A0-9A3F-498E-983D-B3285EF5AD9A}"/>
                  </a:ext>
                </a:extLst>
              </p:cNvPr>
              <p:cNvSpPr/>
              <p:nvPr/>
            </p:nvSpPr>
            <p:spPr>
              <a:xfrm flipH="1">
                <a:off x="2333625" y="2433367"/>
                <a:ext cx="4948579" cy="3766109"/>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 xmlns:a16="http://schemas.microsoft.com/office/drawing/2014/main" id="{A5171814-E4F0-44B5-BC3F-588512210991}"/>
                </a:ext>
              </a:extLst>
            </p:cNvPr>
            <p:cNvGrpSpPr/>
            <p:nvPr/>
          </p:nvGrpSpPr>
          <p:grpSpPr>
            <a:xfrm>
              <a:off x="0" y="0"/>
              <a:ext cx="9515473" cy="3766109"/>
              <a:chOff x="0" y="2333625"/>
              <a:chExt cx="9515473" cy="3766109"/>
            </a:xfrm>
          </p:grpSpPr>
          <p:sp>
            <p:nvSpPr>
              <p:cNvPr id="14" name="Rectangle 13">
                <a:extLst>
                  <a:ext uri="{FF2B5EF4-FFF2-40B4-BE49-F238E27FC236}">
                    <a16:creationId xmlns="" xmlns:a16="http://schemas.microsoft.com/office/drawing/2014/main" id="{8E666ACD-EB1C-4732-971B-C3B26061DB82}"/>
                  </a:ext>
                </a:extLst>
              </p:cNvPr>
              <p:cNvSpPr/>
              <p:nvPr/>
            </p:nvSpPr>
            <p:spPr>
              <a:xfrm>
                <a:off x="4757737"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 xmlns:a16="http://schemas.microsoft.com/office/drawing/2014/main" id="{2A4E213B-7F96-44C1-90B3-B72E9387BF73}"/>
                  </a:ext>
                </a:extLst>
              </p:cNvPr>
              <p:cNvSpPr/>
              <p:nvPr/>
            </p:nvSpPr>
            <p:spPr>
              <a:xfrm flipH="1">
                <a:off x="0" y="2333625"/>
                <a:ext cx="4757736" cy="3766109"/>
              </a:xfrm>
              <a:prstGeom prst="rect">
                <a:avLst/>
              </a:prstGeom>
              <a:gradFill flip="none" rotWithShape="1">
                <a:gsLst>
                  <a:gs pos="0">
                    <a:schemeClr val="accent2">
                      <a:alpha val="60000"/>
                    </a:schemeClr>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2" name="Rectangle 21">
            <a:extLst>
              <a:ext uri="{FF2B5EF4-FFF2-40B4-BE49-F238E27FC236}">
                <a16:creationId xmlns="" xmlns:a16="http://schemas.microsoft.com/office/drawing/2014/main" id="{BFE392AA-35E5-40E5-9309-284A0C54106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 xmlns:a16="http://schemas.microsoft.com/office/drawing/2014/main" id="{71A8188C-9713-46E1-AA5C-C84FE515F3A2}"/>
              </a:ext>
            </a:extLst>
          </p:cNvPr>
          <p:cNvSpPr>
            <a:spLocks noGrp="1"/>
          </p:cNvSpPr>
          <p:nvPr>
            <p:ph type="title"/>
          </p:nvPr>
        </p:nvSpPr>
        <p:spPr>
          <a:xfrm>
            <a:off x="539999" y="540000"/>
            <a:ext cx="4511425" cy="2771774"/>
          </a:xfrm>
        </p:spPr>
        <p:txBody>
          <a:bodyPr anchor="t"/>
          <a:lstStyle>
            <a:lvl1pPr>
              <a:defRPr sz="6000"/>
            </a:lvl1pPr>
          </a:lstStyle>
          <a:p>
            <a:r>
              <a:rPr lang="tr-TR"/>
              <a:t>Asıl başlık stilini düzenlemek için tıklayın</a:t>
            </a:r>
            <a:endParaRPr lang="en-US" dirty="0"/>
          </a:p>
        </p:txBody>
      </p:sp>
      <p:sp>
        <p:nvSpPr>
          <p:cNvPr id="3" name="Content Placeholder 2">
            <a:extLst>
              <a:ext uri="{FF2B5EF4-FFF2-40B4-BE49-F238E27FC236}">
                <a16:creationId xmlns="" xmlns:a16="http://schemas.microsoft.com/office/drawing/2014/main" id="{59E192CC-893A-4A84-A7E9-F389D83F0B16}"/>
              </a:ext>
            </a:extLst>
          </p:cNvPr>
          <p:cNvSpPr>
            <a:spLocks noGrp="1"/>
          </p:cNvSpPr>
          <p:nvPr>
            <p:ph idx="1"/>
          </p:nvPr>
        </p:nvSpPr>
        <p:spPr>
          <a:xfrm>
            <a:off x="5232400" y="540000"/>
            <a:ext cx="6408736" cy="5759450"/>
          </a:xfrm>
        </p:spPr>
        <p:txBody>
          <a:bodyPr/>
          <a:lstStyle>
            <a:lvl1pPr>
              <a:defRPr sz="3200"/>
            </a:lvl1pPr>
            <a:lvl2pPr>
              <a:defRPr sz="2400"/>
            </a:lvl2pPr>
            <a:lvl3pPr>
              <a:defRPr sz="1800"/>
            </a:lvl3pPr>
            <a:lvl4pPr>
              <a:defRPr sz="1800"/>
            </a:lvl4pPr>
            <a:lvl5pPr>
              <a:defRPr sz="18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a:extLst>
              <a:ext uri="{FF2B5EF4-FFF2-40B4-BE49-F238E27FC236}">
                <a16:creationId xmlns="" xmlns:a16="http://schemas.microsoft.com/office/drawing/2014/main" id="{86CC7765-7D44-43DD-A1DF-419D3E1C625F}"/>
              </a:ext>
            </a:extLst>
          </p:cNvPr>
          <p:cNvSpPr>
            <a:spLocks noGrp="1"/>
          </p:cNvSpPr>
          <p:nvPr>
            <p:ph type="body" sz="half" idx="2"/>
          </p:nvPr>
        </p:nvSpPr>
        <p:spPr>
          <a:xfrm>
            <a:off x="540000" y="3536950"/>
            <a:ext cx="4511426" cy="2771775"/>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a:extLst>
              <a:ext uri="{FF2B5EF4-FFF2-40B4-BE49-F238E27FC236}">
                <a16:creationId xmlns="" xmlns:a16="http://schemas.microsoft.com/office/drawing/2014/main" id="{C6D36875-AFB0-4905-8C9E-A72B4F59775E}"/>
              </a:ext>
            </a:extLst>
          </p:cNvPr>
          <p:cNvSpPr>
            <a:spLocks noGrp="1"/>
          </p:cNvSpPr>
          <p:nvPr>
            <p:ph type="dt" sz="half" idx="10"/>
          </p:nvPr>
        </p:nvSpPr>
        <p:spPr/>
        <p:txBody>
          <a:bodyPr/>
          <a:lstStyle/>
          <a:p>
            <a:fld id="{0357365F-0DD9-4D85-A378-556DDE453E74}" type="datetimeFigureOut">
              <a:rPr lang="tr-TR" smtClean="0"/>
              <a:t>12.04.2023</a:t>
            </a:fld>
            <a:endParaRPr lang="tr-TR"/>
          </a:p>
        </p:txBody>
      </p:sp>
      <p:sp>
        <p:nvSpPr>
          <p:cNvPr id="6" name="Footer Placeholder 5">
            <a:extLst>
              <a:ext uri="{FF2B5EF4-FFF2-40B4-BE49-F238E27FC236}">
                <a16:creationId xmlns="" xmlns:a16="http://schemas.microsoft.com/office/drawing/2014/main" id="{25437ABF-7E70-4E45-A67B-C503BF18209D}"/>
              </a:ext>
            </a:extLst>
          </p:cNvPr>
          <p:cNvSpPr>
            <a:spLocks noGrp="1"/>
          </p:cNvSpPr>
          <p:nvPr>
            <p:ph type="ftr" sz="quarter" idx="11"/>
          </p:nvPr>
        </p:nvSpPr>
        <p:spPr/>
        <p:txBody>
          <a:bodyPr/>
          <a:lstStyle/>
          <a:p>
            <a:endParaRPr lang="tr-TR"/>
          </a:p>
        </p:txBody>
      </p:sp>
      <p:sp>
        <p:nvSpPr>
          <p:cNvPr id="7" name="Slide Number Placeholder 6">
            <a:extLst>
              <a:ext uri="{FF2B5EF4-FFF2-40B4-BE49-F238E27FC236}">
                <a16:creationId xmlns="" xmlns:a16="http://schemas.microsoft.com/office/drawing/2014/main" id="{B48016CA-2983-47BF-BA09-2130A40C8763}"/>
              </a:ext>
            </a:extLst>
          </p:cNvPr>
          <p:cNvSpPr>
            <a:spLocks noGrp="1"/>
          </p:cNvSpPr>
          <p:nvPr>
            <p:ph type="sldNum" sz="quarter" idx="12"/>
          </p:nvPr>
        </p:nvSpPr>
        <p:spPr/>
        <p:txBody>
          <a:bodyPr/>
          <a:lstStyle/>
          <a:p>
            <a:fld id="{CEB983ED-DBFF-48AA-8C50-3D6B60AA3B8B}" type="slidenum">
              <a:rPr lang="tr-TR" smtClean="0"/>
              <a:t>‹#›</a:t>
            </a:fld>
            <a:endParaRPr lang="tr-TR"/>
          </a:p>
        </p:txBody>
      </p:sp>
    </p:spTree>
    <p:extLst>
      <p:ext uri="{BB962C8B-B14F-4D97-AF65-F5344CB8AC3E}">
        <p14:creationId xmlns:p14="http://schemas.microsoft.com/office/powerpoint/2010/main" val="33169124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grpSp>
        <p:nvGrpSpPr>
          <p:cNvPr id="8" name="Group 7">
            <a:extLst>
              <a:ext uri="{FF2B5EF4-FFF2-40B4-BE49-F238E27FC236}">
                <a16:creationId xmlns="" xmlns:a16="http://schemas.microsoft.com/office/drawing/2014/main" id="{D97E00A2-2906-4C97-9D1F-C789D3ADD373}"/>
              </a:ext>
            </a:extLst>
          </p:cNvPr>
          <p:cNvGrpSpPr/>
          <p:nvPr/>
        </p:nvGrpSpPr>
        <p:grpSpPr>
          <a:xfrm rot="10800000">
            <a:off x="1392000" y="0"/>
            <a:ext cx="10800000" cy="6858000"/>
            <a:chOff x="0" y="0"/>
            <a:chExt cx="10800000" cy="6858000"/>
          </a:xfrm>
        </p:grpSpPr>
        <p:sp>
          <p:nvSpPr>
            <p:cNvPr id="9" name="Rectangle 8">
              <a:extLst>
                <a:ext uri="{FF2B5EF4-FFF2-40B4-BE49-F238E27FC236}">
                  <a16:creationId xmlns="" xmlns:a16="http://schemas.microsoft.com/office/drawing/2014/main" id="{59CE8EF9-87D6-47FD-B7D3-2D48D8E48AC3}"/>
                </a:ext>
              </a:extLst>
            </p:cNvPr>
            <p:cNvSpPr/>
            <p:nvPr/>
          </p:nvSpPr>
          <p:spPr>
            <a:xfrm>
              <a:off x="540000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0" name="Rectangle 9">
              <a:extLst>
                <a:ext uri="{FF2B5EF4-FFF2-40B4-BE49-F238E27FC236}">
                  <a16:creationId xmlns="" xmlns:a16="http://schemas.microsoft.com/office/drawing/2014/main" id="{6784998E-9D37-4D0D-889A-C67531E5295C}"/>
                </a:ext>
              </a:extLst>
            </p:cNvPr>
            <p:cNvSpPr/>
            <p:nvPr/>
          </p:nvSpPr>
          <p:spPr>
            <a:xfrm flipH="1">
              <a:off x="0" y="0"/>
              <a:ext cx="5400000" cy="6858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grpSp>
        <p:nvGrpSpPr>
          <p:cNvPr id="11" name="Group 10">
            <a:extLst>
              <a:ext uri="{FF2B5EF4-FFF2-40B4-BE49-F238E27FC236}">
                <a16:creationId xmlns="" xmlns:a16="http://schemas.microsoft.com/office/drawing/2014/main" id="{8B575B0B-C502-438E-967C-64D268031426}"/>
              </a:ext>
            </a:extLst>
          </p:cNvPr>
          <p:cNvGrpSpPr>
            <a:grpSpLocks noChangeAspect="1"/>
          </p:cNvGrpSpPr>
          <p:nvPr/>
        </p:nvGrpSpPr>
        <p:grpSpPr>
          <a:xfrm rot="16200000" flipH="1">
            <a:off x="-1714500" y="1714500"/>
            <a:ext cx="6858000" cy="3429000"/>
            <a:chOff x="0" y="0"/>
            <a:chExt cx="2880000" cy="1440000"/>
          </a:xfrm>
        </p:grpSpPr>
        <p:sp>
          <p:nvSpPr>
            <p:cNvPr id="12" name="Rectangle 11">
              <a:extLst>
                <a:ext uri="{FF2B5EF4-FFF2-40B4-BE49-F238E27FC236}">
                  <a16:creationId xmlns="" xmlns:a16="http://schemas.microsoft.com/office/drawing/2014/main" id="{4FC29931-00EB-4F74-BE4C-172A4C282A26}"/>
                </a:ext>
              </a:extLst>
            </p:cNvPr>
            <p:cNvSpPr/>
            <p:nvPr/>
          </p:nvSpPr>
          <p:spPr>
            <a:xfrm>
              <a:off x="144000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3" name="Rectangle 12">
              <a:extLst>
                <a:ext uri="{FF2B5EF4-FFF2-40B4-BE49-F238E27FC236}">
                  <a16:creationId xmlns="" xmlns:a16="http://schemas.microsoft.com/office/drawing/2014/main" id="{989B4C87-FDD3-406D-BE06-3ABF69905E03}"/>
                </a:ext>
              </a:extLst>
            </p:cNvPr>
            <p:cNvSpPr/>
            <p:nvPr/>
          </p:nvSpPr>
          <p:spPr>
            <a:xfrm flipH="1">
              <a:off x="0" y="0"/>
              <a:ext cx="1440000" cy="1440000"/>
            </a:xfrm>
            <a:prstGeom prst="rect">
              <a:avLst/>
            </a:prstGeom>
            <a:gradFill flip="none" rotWithShape="1">
              <a:gsLst>
                <a:gs pos="0">
                  <a:schemeClr val="accent2"/>
                </a:gs>
                <a:gs pos="60000">
                  <a:schemeClr val="accent2">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14" name="Rectangle 13">
            <a:extLst>
              <a:ext uri="{FF2B5EF4-FFF2-40B4-BE49-F238E27FC236}">
                <a16:creationId xmlns="" xmlns:a16="http://schemas.microsoft.com/office/drawing/2014/main" id="{FD817A89-A0E1-4190-90AE-0571E6CE8FC6}"/>
              </a:ext>
            </a:extLst>
          </p:cNvPr>
          <p:cNvSpPr>
            <a:spLocks noChangeAspect="1"/>
          </p:cNvSpPr>
          <p:nvPr/>
        </p:nvSpPr>
        <p:spPr>
          <a:xfrm rot="10800000">
            <a:off x="5602287" y="268286"/>
            <a:ext cx="6589713" cy="6589713"/>
          </a:xfrm>
          <a:prstGeom prst="rect">
            <a:avLst/>
          </a:prstGeom>
          <a:gradFill flip="none" rotWithShape="1">
            <a:gsLst>
              <a:gs pos="0">
                <a:schemeClr val="accent1"/>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 xmlns:a16="http://schemas.microsoft.com/office/drawing/2014/main" id="{4FD20388-C666-4992-920D-5F034214950C}"/>
              </a:ext>
            </a:extLst>
          </p:cNvPr>
          <p:cNvSpPr>
            <a:spLocks noChangeAspect="1"/>
          </p:cNvSpPr>
          <p:nvPr/>
        </p:nvSpPr>
        <p:spPr>
          <a:xfrm>
            <a:off x="0" y="0"/>
            <a:ext cx="6589713" cy="6589713"/>
          </a:xfrm>
          <a:prstGeom prst="rect">
            <a:avLst/>
          </a:prstGeom>
          <a:gradFill flip="none" rotWithShape="1">
            <a:gsLst>
              <a:gs pos="0">
                <a:schemeClr val="accent1">
                  <a:alpha val="60000"/>
                </a:schemeClr>
              </a:gs>
              <a:gs pos="60000">
                <a:schemeClr val="accent1">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6" name="Rectangle 15">
            <a:extLst>
              <a:ext uri="{FF2B5EF4-FFF2-40B4-BE49-F238E27FC236}">
                <a16:creationId xmlns="" xmlns:a16="http://schemas.microsoft.com/office/drawing/2014/main" id="{FCAB0CC3-A07E-43B8-9B34-0A67C1806DE1}"/>
              </a:ext>
            </a:extLst>
          </p:cNvPr>
          <p:cNvSpPr/>
          <p:nvPr/>
        </p:nvSpPr>
        <p:spPr>
          <a:xfrm>
            <a:off x="0" y="0"/>
            <a:ext cx="12192000" cy="6858000"/>
          </a:xfrm>
          <a:prstGeom prst="rect">
            <a:avLst/>
          </a:prstGeom>
          <a:solidFill>
            <a:schemeClr val="bg2">
              <a:alpha val="4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dirty="0"/>
          </a:p>
        </p:txBody>
      </p:sp>
      <p:sp>
        <p:nvSpPr>
          <p:cNvPr id="2" name="Title 1">
            <a:extLst>
              <a:ext uri="{FF2B5EF4-FFF2-40B4-BE49-F238E27FC236}">
                <a16:creationId xmlns="" xmlns:a16="http://schemas.microsoft.com/office/drawing/2014/main" id="{F91800A6-9706-4B81-B957-C950A5F77490}"/>
              </a:ext>
            </a:extLst>
          </p:cNvPr>
          <p:cNvSpPr>
            <a:spLocks noGrp="1"/>
          </p:cNvSpPr>
          <p:nvPr>
            <p:ph type="title"/>
          </p:nvPr>
        </p:nvSpPr>
        <p:spPr>
          <a:xfrm>
            <a:off x="539999" y="540000"/>
            <a:ext cx="4511425" cy="2771774"/>
          </a:xfrm>
        </p:spPr>
        <p:txBody>
          <a:bodyPr anchor="t"/>
          <a:lstStyle>
            <a:lvl1pPr>
              <a:defRPr sz="6000"/>
            </a:lvl1pPr>
          </a:lstStyle>
          <a:p>
            <a:r>
              <a:rPr lang="tr-TR"/>
              <a:t>Asıl başlık stilini düzenlemek için tıklayın</a:t>
            </a:r>
            <a:endParaRPr lang="en-US" dirty="0"/>
          </a:p>
        </p:txBody>
      </p:sp>
      <p:sp>
        <p:nvSpPr>
          <p:cNvPr id="3" name="Picture Placeholder 2">
            <a:extLst>
              <a:ext uri="{FF2B5EF4-FFF2-40B4-BE49-F238E27FC236}">
                <a16:creationId xmlns="" xmlns:a16="http://schemas.microsoft.com/office/drawing/2014/main" id="{CA17652B-AA0D-4574-AF1D-7F7442D84B0B}"/>
              </a:ext>
            </a:extLst>
          </p:cNvPr>
          <p:cNvSpPr>
            <a:spLocks noGrp="1"/>
          </p:cNvSpPr>
          <p:nvPr>
            <p:ph type="pic" idx="1"/>
          </p:nvPr>
        </p:nvSpPr>
        <p:spPr>
          <a:xfrm>
            <a:off x="5232400" y="549275"/>
            <a:ext cx="6408736" cy="57594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4" name="Text Placeholder 3">
            <a:extLst>
              <a:ext uri="{FF2B5EF4-FFF2-40B4-BE49-F238E27FC236}">
                <a16:creationId xmlns="" xmlns:a16="http://schemas.microsoft.com/office/drawing/2014/main" id="{ECA19547-D24B-4BD1-8C26-318450B171B3}"/>
              </a:ext>
            </a:extLst>
          </p:cNvPr>
          <p:cNvSpPr>
            <a:spLocks noGrp="1"/>
          </p:cNvSpPr>
          <p:nvPr>
            <p:ph type="body" sz="half" idx="2"/>
          </p:nvPr>
        </p:nvSpPr>
        <p:spPr>
          <a:xfrm>
            <a:off x="539999" y="3536950"/>
            <a:ext cx="4511425" cy="2771774"/>
          </a:xfrm>
        </p:spPr>
        <p:txBody>
          <a:bodyPr/>
          <a:lstStyle>
            <a:lvl1pPr marL="0" indent="0">
              <a:buNone/>
              <a:defRPr sz="1600" cap="all" spc="3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a:extLst>
              <a:ext uri="{FF2B5EF4-FFF2-40B4-BE49-F238E27FC236}">
                <a16:creationId xmlns="" xmlns:a16="http://schemas.microsoft.com/office/drawing/2014/main" id="{FC3A22E6-7E01-4547-8555-B2C197543921}"/>
              </a:ext>
            </a:extLst>
          </p:cNvPr>
          <p:cNvSpPr>
            <a:spLocks noGrp="1"/>
          </p:cNvSpPr>
          <p:nvPr>
            <p:ph type="dt" sz="half" idx="10"/>
          </p:nvPr>
        </p:nvSpPr>
        <p:spPr/>
        <p:txBody>
          <a:bodyPr/>
          <a:lstStyle/>
          <a:p>
            <a:fld id="{0357365F-0DD9-4D85-A378-556DDE453E74}" type="datetimeFigureOut">
              <a:rPr lang="tr-TR" smtClean="0"/>
              <a:t>12.04.2023</a:t>
            </a:fld>
            <a:endParaRPr lang="tr-TR"/>
          </a:p>
        </p:txBody>
      </p:sp>
      <p:sp>
        <p:nvSpPr>
          <p:cNvPr id="6" name="Footer Placeholder 5">
            <a:extLst>
              <a:ext uri="{FF2B5EF4-FFF2-40B4-BE49-F238E27FC236}">
                <a16:creationId xmlns="" xmlns:a16="http://schemas.microsoft.com/office/drawing/2014/main" id="{A90F6BEC-98F3-43FE-BA9B-B046D8917FFC}"/>
              </a:ext>
            </a:extLst>
          </p:cNvPr>
          <p:cNvSpPr>
            <a:spLocks noGrp="1"/>
          </p:cNvSpPr>
          <p:nvPr>
            <p:ph type="ftr" sz="quarter" idx="11"/>
          </p:nvPr>
        </p:nvSpPr>
        <p:spPr/>
        <p:txBody>
          <a:bodyPr/>
          <a:lstStyle/>
          <a:p>
            <a:endParaRPr lang="tr-TR"/>
          </a:p>
        </p:txBody>
      </p:sp>
      <p:sp>
        <p:nvSpPr>
          <p:cNvPr id="7" name="Slide Number Placeholder 6">
            <a:extLst>
              <a:ext uri="{FF2B5EF4-FFF2-40B4-BE49-F238E27FC236}">
                <a16:creationId xmlns="" xmlns:a16="http://schemas.microsoft.com/office/drawing/2014/main" id="{4D2FAF54-57F0-46F9-A1BA-B554E14017DF}"/>
              </a:ext>
            </a:extLst>
          </p:cNvPr>
          <p:cNvSpPr>
            <a:spLocks noGrp="1"/>
          </p:cNvSpPr>
          <p:nvPr>
            <p:ph type="sldNum" sz="quarter" idx="12"/>
          </p:nvPr>
        </p:nvSpPr>
        <p:spPr/>
        <p:txBody>
          <a:bodyPr/>
          <a:lstStyle/>
          <a:p>
            <a:fld id="{CEB983ED-DBFF-48AA-8C50-3D6B60AA3B8B}" type="slidenum">
              <a:rPr lang="tr-TR" smtClean="0"/>
              <a:t>‹#›</a:t>
            </a:fld>
            <a:endParaRPr lang="tr-TR"/>
          </a:p>
        </p:txBody>
      </p:sp>
    </p:spTree>
    <p:extLst>
      <p:ext uri="{BB962C8B-B14F-4D97-AF65-F5344CB8AC3E}">
        <p14:creationId xmlns:p14="http://schemas.microsoft.com/office/powerpoint/2010/main" val="18097937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61749C77-AA3A-4DA0-9E20-32FCD2B8BD5F}"/>
              </a:ext>
            </a:extLst>
          </p:cNvPr>
          <p:cNvSpPr>
            <a:spLocks noGrp="1"/>
          </p:cNvSpPr>
          <p:nvPr>
            <p:ph type="title"/>
          </p:nvPr>
        </p:nvSpPr>
        <p:spPr>
          <a:xfrm>
            <a:off x="540000" y="540000"/>
            <a:ext cx="11101135" cy="1809500"/>
          </a:xfrm>
          <a:prstGeom prst="rect">
            <a:avLst/>
          </a:prstGeom>
        </p:spPr>
        <p:txBody>
          <a:bodyPr vert="horz" lIns="91440" tIns="45720" rIns="91440" bIns="45720" rtlCol="0" anchor="t">
            <a:normAutofit/>
          </a:bodyPr>
          <a:lstStyle/>
          <a:p>
            <a:r>
              <a:rPr lang="tr-TR"/>
              <a:t>Asıl başlık stilini düzenlemek için tıklayın</a:t>
            </a:r>
            <a:endParaRPr lang="en-US" dirty="0"/>
          </a:p>
        </p:txBody>
      </p:sp>
      <p:sp>
        <p:nvSpPr>
          <p:cNvPr id="3" name="Text Placeholder 2">
            <a:extLst>
              <a:ext uri="{FF2B5EF4-FFF2-40B4-BE49-F238E27FC236}">
                <a16:creationId xmlns="" xmlns:a16="http://schemas.microsoft.com/office/drawing/2014/main" id="{798DC81A-9B5E-4A92-AA7B-3D750F95F434}"/>
              </a:ext>
            </a:extLst>
          </p:cNvPr>
          <p:cNvSpPr>
            <a:spLocks noGrp="1"/>
          </p:cNvSpPr>
          <p:nvPr>
            <p:ph type="body" idx="1"/>
          </p:nvPr>
        </p:nvSpPr>
        <p:spPr>
          <a:xfrm>
            <a:off x="540000" y="2528887"/>
            <a:ext cx="11101136" cy="3779837"/>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Footer Placeholder 4">
            <a:extLst>
              <a:ext uri="{FF2B5EF4-FFF2-40B4-BE49-F238E27FC236}">
                <a16:creationId xmlns="" xmlns:a16="http://schemas.microsoft.com/office/drawing/2014/main" id="{604B8083-48FB-4D6A-B77A-262FE3E23D6C}"/>
              </a:ext>
            </a:extLst>
          </p:cNvPr>
          <p:cNvSpPr>
            <a:spLocks noGrp="1"/>
          </p:cNvSpPr>
          <p:nvPr>
            <p:ph type="ftr" sz="quarter" idx="3"/>
          </p:nvPr>
        </p:nvSpPr>
        <p:spPr>
          <a:xfrm>
            <a:off x="540000" y="6314400"/>
            <a:ext cx="7350795" cy="365125"/>
          </a:xfrm>
          <a:prstGeom prst="rect">
            <a:avLst/>
          </a:prstGeom>
        </p:spPr>
        <p:txBody>
          <a:bodyPr vert="horz" lIns="91440" tIns="45720" rIns="91440" bIns="45720" rtlCol="0" anchor="ctr"/>
          <a:lstStyle>
            <a:lvl1pPr algn="l">
              <a:defRPr sz="1000" spc="100" baseline="0">
                <a:solidFill>
                  <a:schemeClr val="tx1"/>
                </a:solidFill>
              </a:defRPr>
            </a:lvl1pPr>
          </a:lstStyle>
          <a:p>
            <a:endParaRPr lang="tr-TR"/>
          </a:p>
        </p:txBody>
      </p:sp>
      <p:sp>
        <p:nvSpPr>
          <p:cNvPr id="4" name="Date Placeholder 3">
            <a:extLst>
              <a:ext uri="{FF2B5EF4-FFF2-40B4-BE49-F238E27FC236}">
                <a16:creationId xmlns="" xmlns:a16="http://schemas.microsoft.com/office/drawing/2014/main" id="{41EDA5BD-F7C8-4883-81D1-EF1F6F00EF72}"/>
              </a:ext>
            </a:extLst>
          </p:cNvPr>
          <p:cNvSpPr>
            <a:spLocks noGrp="1"/>
          </p:cNvSpPr>
          <p:nvPr>
            <p:ph type="dt" sz="half" idx="2"/>
          </p:nvPr>
        </p:nvSpPr>
        <p:spPr>
          <a:xfrm>
            <a:off x="8075613" y="6314400"/>
            <a:ext cx="2623468" cy="365125"/>
          </a:xfrm>
          <a:prstGeom prst="rect">
            <a:avLst/>
          </a:prstGeom>
        </p:spPr>
        <p:txBody>
          <a:bodyPr vert="horz" lIns="91440" tIns="45720" rIns="91440" bIns="45720" rtlCol="0" anchor="ctr"/>
          <a:lstStyle>
            <a:lvl1pPr algn="r">
              <a:defRPr sz="1000" cap="none" spc="100" baseline="0">
                <a:solidFill>
                  <a:schemeClr val="tx1"/>
                </a:solidFill>
              </a:defRPr>
            </a:lvl1pPr>
          </a:lstStyle>
          <a:p>
            <a:fld id="{0357365F-0DD9-4D85-A378-556DDE453E74}" type="datetimeFigureOut">
              <a:rPr lang="tr-TR" smtClean="0"/>
              <a:t>12.04.2023</a:t>
            </a:fld>
            <a:endParaRPr lang="tr-TR"/>
          </a:p>
        </p:txBody>
      </p:sp>
      <p:sp>
        <p:nvSpPr>
          <p:cNvPr id="6" name="Slide Number Placeholder 5">
            <a:extLst>
              <a:ext uri="{FF2B5EF4-FFF2-40B4-BE49-F238E27FC236}">
                <a16:creationId xmlns="" xmlns:a16="http://schemas.microsoft.com/office/drawing/2014/main" id="{AB48FEDB-2614-400B-9C19-0F4D448D98AB}"/>
              </a:ext>
            </a:extLst>
          </p:cNvPr>
          <p:cNvSpPr>
            <a:spLocks noGrp="1"/>
          </p:cNvSpPr>
          <p:nvPr>
            <p:ph type="sldNum" sz="quarter" idx="4"/>
          </p:nvPr>
        </p:nvSpPr>
        <p:spPr>
          <a:xfrm>
            <a:off x="10883899" y="6314400"/>
            <a:ext cx="757237" cy="365125"/>
          </a:xfrm>
          <a:prstGeom prst="rect">
            <a:avLst/>
          </a:prstGeom>
        </p:spPr>
        <p:txBody>
          <a:bodyPr vert="horz" lIns="91440" tIns="45720" rIns="91440" bIns="45720" rtlCol="0" anchor="ctr"/>
          <a:lstStyle>
            <a:lvl1pPr algn="r">
              <a:defRPr sz="1000" spc="100" baseline="0">
                <a:solidFill>
                  <a:schemeClr val="tx1"/>
                </a:solidFill>
              </a:defRPr>
            </a:lvl1pPr>
          </a:lstStyle>
          <a:p>
            <a:fld id="{CEB983ED-DBFF-48AA-8C50-3D6B60AA3B8B}" type="slidenum">
              <a:rPr lang="tr-TR" smtClean="0"/>
              <a:t>‹#›</a:t>
            </a:fld>
            <a:endParaRPr lang="tr-TR"/>
          </a:p>
        </p:txBody>
      </p:sp>
    </p:spTree>
    <p:extLst>
      <p:ext uri="{BB962C8B-B14F-4D97-AF65-F5344CB8AC3E}">
        <p14:creationId xmlns:p14="http://schemas.microsoft.com/office/powerpoint/2010/main" val="2078886809"/>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6000" kern="1200">
          <a:solidFill>
            <a:schemeClr val="tx1"/>
          </a:solidFill>
          <a:latin typeface="+mj-lt"/>
          <a:ea typeface="+mj-ea"/>
          <a:cs typeface="+mj-cs"/>
        </a:defRPr>
      </a:lvl1pPr>
    </p:titleStyle>
    <p:bodyStyle>
      <a:lvl1pPr marL="270000" indent="-270000" algn="l" defTabSz="914400" rtl="0" eaLnBrk="1" latinLnBrk="0" hangingPunct="1">
        <a:lnSpc>
          <a:spcPct val="125000"/>
        </a:lnSpc>
        <a:spcBef>
          <a:spcPts val="1000"/>
        </a:spcBef>
        <a:buFont typeface="Arial" panose="020B0604020202020204" pitchFamily="34" charset="0"/>
        <a:buChar char="•"/>
        <a:defRPr sz="1800" kern="1200" spc="50" baseline="0">
          <a:solidFill>
            <a:schemeClr val="tx1"/>
          </a:solidFill>
          <a:latin typeface="+mn-lt"/>
          <a:ea typeface="+mn-ea"/>
          <a:cs typeface="+mn-cs"/>
        </a:defRPr>
      </a:lvl1pPr>
      <a:lvl2pPr marL="72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2pPr>
      <a:lvl3pPr marL="108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3pPr>
      <a:lvl4pPr marL="144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4pPr>
      <a:lvl5pPr marL="1800000" indent="-270000" algn="l" defTabSz="914400" rtl="0" eaLnBrk="1" latinLnBrk="0" hangingPunct="1">
        <a:lnSpc>
          <a:spcPct val="125000"/>
        </a:lnSpc>
        <a:spcBef>
          <a:spcPts val="500"/>
        </a:spcBef>
        <a:buFont typeface="Arial" panose="020B0604020202020204" pitchFamily="34" charset="0"/>
        <a:buChar char="•"/>
        <a:defRPr sz="1800"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3" Type="http://schemas.openxmlformats.org/officeDocument/2006/relationships/hyperlink" Target="https://www.youtube.com/watch?v=TAPsL3sNxJw&amp;ab_channel=OnlineCodeCoaching" TargetMode="External"/><Relationship Id="rId2" Type="http://schemas.openxmlformats.org/officeDocument/2006/relationships/hyperlink" Target="https://www.youtube.com/watch?v=y5Dqop9XxzE&amp;ab_channel=PIXXO3D" TargetMode="External"/><Relationship Id="rId1" Type="http://schemas.openxmlformats.org/officeDocument/2006/relationships/slideLayout" Target="../slideLayouts/slideLayout2.xml"/><Relationship Id="rId6" Type="http://schemas.openxmlformats.org/officeDocument/2006/relationships/hyperlink" Target="https://youtu.be/JnPT1uij_g8" TargetMode="External"/><Relationship Id="rId5" Type="http://schemas.openxmlformats.org/officeDocument/2006/relationships/hyperlink" Target="https://youtu.be/DsfbFnIkD78" TargetMode="External"/><Relationship Id="rId4" Type="http://schemas.openxmlformats.org/officeDocument/2006/relationships/hyperlink" Target="https://www.youtube.com/watch?v=ZmiZ6VkSJBE&amp;ab_channel=ChipperVideos" TargetMode="Externa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 xmlns:a16="http://schemas.microsoft.com/office/drawing/2014/main" id="{A0F8351D-4254-574C-76EF-F3320009C4CA}"/>
              </a:ext>
            </a:extLst>
          </p:cNvPr>
          <p:cNvSpPr>
            <a:spLocks noGrp="1"/>
          </p:cNvSpPr>
          <p:nvPr>
            <p:ph type="title"/>
          </p:nvPr>
        </p:nvSpPr>
        <p:spPr>
          <a:xfrm>
            <a:off x="539999" y="1009701"/>
            <a:ext cx="4511425" cy="2915317"/>
          </a:xfrm>
        </p:spPr>
        <p:txBody>
          <a:bodyPr anchor="t">
            <a:normAutofit/>
          </a:bodyPr>
          <a:lstStyle/>
          <a:p>
            <a:r>
              <a:rPr lang="en-US" sz="2000" dirty="0">
                <a:latin typeface="Times New Roman" panose="02020603050405020304" pitchFamily="18" charset="0"/>
                <a:cs typeface="Times New Roman" panose="02020603050405020304" pitchFamily="18" charset="0"/>
              </a:rPr>
              <a:t>2022-2023 YILI BAHAR DÖNEMİ KTO KARATAY ÜNİVERSİTESİ MÜHENDİSLİK VE DOĞA BİLİMLERİ FAKÜLTESİ MEKATRONİK MÜHENDİSLİĞİ BÖLÜMÜ </a:t>
            </a:r>
            <a:r>
              <a:rPr lang="tr-TR" sz="2000" dirty="0">
                <a:latin typeface="Times New Roman" panose="02020603050405020304" pitchFamily="18" charset="0"/>
                <a:cs typeface="Times New Roman" panose="02020603050405020304" pitchFamily="18" charset="0"/>
              </a:rPr>
              <a:t>MECHATRONIC COMPONENTS </a:t>
            </a:r>
            <a:r>
              <a:rPr lang="en-US" sz="2000" dirty="0">
                <a:latin typeface="Times New Roman" panose="02020603050405020304" pitchFamily="18" charset="0"/>
                <a:cs typeface="Times New Roman" panose="02020603050405020304" pitchFamily="18" charset="0"/>
              </a:rPr>
              <a:t>DERSİ SİMÜLASYON PROJE SUNUMU</a:t>
            </a:r>
            <a:br>
              <a:rPr lang="en-US" sz="2000" dirty="0">
                <a:latin typeface="Times New Roman" panose="02020603050405020304" pitchFamily="18" charset="0"/>
                <a:cs typeface="Times New Roman" panose="02020603050405020304" pitchFamily="18" charset="0"/>
              </a:rPr>
            </a:br>
            <a:endParaRPr lang="tr-TR" sz="2000" dirty="0">
              <a:latin typeface="Times New Roman" panose="02020603050405020304" pitchFamily="18" charset="0"/>
              <a:cs typeface="Times New Roman" panose="02020603050405020304" pitchFamily="18" charset="0"/>
            </a:endParaRPr>
          </a:p>
        </p:txBody>
      </p:sp>
      <p:pic>
        <p:nvPicPr>
          <p:cNvPr id="5" name="Resim 4" descr="logo içeren bir resim&#10;&#10;Açıklama otomatik olarak oluşturuldu">
            <a:extLst>
              <a:ext uri="{FF2B5EF4-FFF2-40B4-BE49-F238E27FC236}">
                <a16:creationId xmlns="" xmlns:a16="http://schemas.microsoft.com/office/drawing/2014/main" id="{A64089F8-7031-9136-EC73-B3C74B83826F}"/>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5232400" y="1009702"/>
            <a:ext cx="6408736" cy="4838595"/>
          </a:xfrm>
          <a:prstGeom prst="rect">
            <a:avLst/>
          </a:prstGeom>
          <a:noFill/>
        </p:spPr>
      </p:pic>
      <p:sp>
        <p:nvSpPr>
          <p:cNvPr id="10" name="Text Placeholder 3">
            <a:extLst>
              <a:ext uri="{FF2B5EF4-FFF2-40B4-BE49-F238E27FC236}">
                <a16:creationId xmlns="" xmlns:a16="http://schemas.microsoft.com/office/drawing/2014/main" id="{2802DBE5-7C3E-BD85-8710-0598DB40BACF}"/>
              </a:ext>
            </a:extLst>
          </p:cNvPr>
          <p:cNvSpPr>
            <a:spLocks noGrp="1"/>
          </p:cNvSpPr>
          <p:nvPr>
            <p:ph type="body" sz="half" idx="2"/>
          </p:nvPr>
        </p:nvSpPr>
        <p:spPr>
          <a:xfrm>
            <a:off x="630487" y="4063042"/>
            <a:ext cx="4511425" cy="2020506"/>
          </a:xfrm>
        </p:spPr>
        <p:txBody>
          <a:bodyPr>
            <a:normAutofit fontScale="92500" lnSpcReduction="10000"/>
          </a:bodyPr>
          <a:lstStyle/>
          <a:p>
            <a:r>
              <a:rPr lang="tr-TR" sz="1600" b="1" dirty="0">
                <a:latin typeface="Times New Roman" panose="02020603050405020304" pitchFamily="18" charset="0"/>
                <a:cs typeface="Times New Roman" panose="02020603050405020304" pitchFamily="18" charset="0"/>
              </a:rPr>
              <a:t>ROBOT KOLU SİMÜLASYON PROJESİ </a:t>
            </a:r>
            <a:br>
              <a:rPr lang="tr-TR" sz="1600" b="1" dirty="0">
                <a:latin typeface="Times New Roman" panose="02020603050405020304" pitchFamily="18" charset="0"/>
                <a:cs typeface="Times New Roman" panose="02020603050405020304" pitchFamily="18" charset="0"/>
              </a:rPr>
            </a:br>
            <a:r>
              <a:rPr lang="tr-TR" sz="1600" b="1" dirty="0">
                <a:latin typeface="Times New Roman" panose="02020603050405020304" pitchFamily="18" charset="0"/>
                <a:cs typeface="Times New Roman" panose="02020603050405020304" pitchFamily="18" charset="0"/>
              </a:rPr>
              <a:t>HAZIRLAYANIN İSMİ VE NUMARASI </a:t>
            </a:r>
            <a:br>
              <a:rPr lang="tr-TR" sz="1600" b="1" dirty="0">
                <a:latin typeface="Times New Roman" panose="02020603050405020304" pitchFamily="18" charset="0"/>
                <a:cs typeface="Times New Roman" panose="02020603050405020304" pitchFamily="18" charset="0"/>
              </a:rPr>
            </a:br>
            <a:r>
              <a:rPr lang="tr-TR" sz="1600" b="1" dirty="0">
                <a:latin typeface="Times New Roman" panose="02020603050405020304" pitchFamily="18" charset="0"/>
                <a:cs typeface="Times New Roman" panose="02020603050405020304" pitchFamily="18" charset="0"/>
              </a:rPr>
              <a:t>MUSTAFA URGAN 200313017</a:t>
            </a:r>
            <a:r>
              <a:rPr lang="tr-TR" sz="1600" dirty="0">
                <a:latin typeface="Times New Roman" panose="02020603050405020304" pitchFamily="18" charset="0"/>
                <a:cs typeface="Times New Roman" panose="02020603050405020304" pitchFamily="18" charset="0"/>
              </a:rPr>
              <a:t/>
            </a:r>
            <a:br>
              <a:rPr lang="tr-TR" sz="1600" dirty="0">
                <a:latin typeface="Times New Roman" panose="02020603050405020304" pitchFamily="18" charset="0"/>
                <a:cs typeface="Times New Roman" panose="02020603050405020304" pitchFamily="18" charset="0"/>
              </a:rPr>
            </a:br>
            <a:r>
              <a:rPr lang="tr-TR" sz="1600" dirty="0">
                <a:latin typeface="Times New Roman" panose="02020603050405020304" pitchFamily="18" charset="0"/>
                <a:cs typeface="Times New Roman" panose="02020603050405020304" pitchFamily="18" charset="0"/>
              </a:rPr>
              <a:t/>
            </a:r>
            <a:br>
              <a:rPr lang="tr-TR" sz="1600"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461098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 xmlns:a16="http://schemas.microsoft.com/office/drawing/2014/main" id="{1AF47746-E26F-5179-298E-EDB385BA93B8}"/>
              </a:ext>
            </a:extLst>
          </p:cNvPr>
          <p:cNvSpPr>
            <a:spLocks noGrp="1"/>
          </p:cNvSpPr>
          <p:nvPr>
            <p:ph type="title"/>
          </p:nvPr>
        </p:nvSpPr>
        <p:spPr/>
        <p:txBody>
          <a:bodyPr>
            <a:normAutofit/>
          </a:bodyPr>
          <a:lstStyle/>
          <a:p>
            <a:r>
              <a:rPr lang="tr-TR" sz="2800" b="1" dirty="0">
                <a:latin typeface="Times New Roman" panose="02020603050405020304" pitchFamily="18" charset="0"/>
                <a:cs typeface="Times New Roman" panose="02020603050405020304" pitchFamily="18" charset="0"/>
              </a:rPr>
              <a:t>KAYNAKÇALAR</a:t>
            </a:r>
          </a:p>
        </p:txBody>
      </p:sp>
      <p:sp>
        <p:nvSpPr>
          <p:cNvPr id="3" name="İçerik Yer Tutucusu 2">
            <a:extLst>
              <a:ext uri="{FF2B5EF4-FFF2-40B4-BE49-F238E27FC236}">
                <a16:creationId xmlns="" xmlns:a16="http://schemas.microsoft.com/office/drawing/2014/main" id="{9EB4A152-4D32-6217-CD54-7160F65D79E0}"/>
              </a:ext>
            </a:extLst>
          </p:cNvPr>
          <p:cNvSpPr>
            <a:spLocks noGrp="1"/>
          </p:cNvSpPr>
          <p:nvPr>
            <p:ph idx="1"/>
          </p:nvPr>
        </p:nvSpPr>
        <p:spPr/>
        <p:txBody>
          <a:bodyPr/>
          <a:lstStyle/>
          <a:p>
            <a:r>
              <a:rPr lang="tr-TR" dirty="0">
                <a:hlinkClick r:id="rId2"/>
              </a:rPr>
              <a:t>06.04.2023 - https://www.youtube.com/watch?v=y5Dqop9XxzE&amp;ab_channel=PIXXO3D</a:t>
            </a:r>
            <a:endParaRPr lang="tr-TR" dirty="0"/>
          </a:p>
          <a:p>
            <a:r>
              <a:rPr lang="tr-TR" dirty="0">
                <a:hlinkClick r:id="rId3"/>
              </a:rPr>
              <a:t>07.04.2023 -https://www.youtube.com/watch?v=TAPsL3sNxJw&amp;ab_channel=OnlineCodeCoaching</a:t>
            </a:r>
            <a:endParaRPr lang="tr-TR" dirty="0"/>
          </a:p>
          <a:p>
            <a:r>
              <a:rPr lang="tr-TR" dirty="0">
                <a:hlinkClick r:id="rId4"/>
              </a:rPr>
              <a:t>08.04.2023 - https://www.youtube.com/watch?v=ZmiZ6VkSJBE&amp;ab_channel=ChipperVideos</a:t>
            </a:r>
            <a:endParaRPr lang="tr-TR" dirty="0"/>
          </a:p>
          <a:p>
            <a:r>
              <a:rPr lang="tr-TR" dirty="0">
                <a:hlinkClick r:id="rId5"/>
              </a:rPr>
              <a:t>09.04.2023 - https://youtu.be/DsfbFnIkD78</a:t>
            </a:r>
            <a:endParaRPr lang="tr-TR" dirty="0"/>
          </a:p>
          <a:p>
            <a:r>
              <a:rPr lang="tr-TR" dirty="0">
                <a:hlinkClick r:id="rId6"/>
              </a:rPr>
              <a:t>10.04.2023 - https://youtu.be/JnPT1uij_g8</a:t>
            </a:r>
            <a:endParaRPr lang="tr-TR" dirty="0"/>
          </a:p>
          <a:p>
            <a:endParaRPr lang="tr-TR" dirty="0"/>
          </a:p>
          <a:p>
            <a:endParaRPr lang="tr-TR" dirty="0"/>
          </a:p>
        </p:txBody>
      </p:sp>
    </p:spTree>
    <p:extLst>
      <p:ext uri="{BB962C8B-B14F-4D97-AF65-F5344CB8AC3E}">
        <p14:creationId xmlns:p14="http://schemas.microsoft.com/office/powerpoint/2010/main" val="25898523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 xmlns:a16="http://schemas.microsoft.com/office/drawing/2014/main" id="{C1E97118-C374-9C8E-1A0B-CB1B921AFD33}"/>
              </a:ext>
            </a:extLst>
          </p:cNvPr>
          <p:cNvSpPr>
            <a:spLocks noGrp="1"/>
          </p:cNvSpPr>
          <p:nvPr>
            <p:ph type="title"/>
          </p:nvPr>
        </p:nvSpPr>
        <p:spPr/>
        <p:txBody>
          <a:bodyPr>
            <a:normAutofit/>
          </a:bodyPr>
          <a:lstStyle/>
          <a:p>
            <a:r>
              <a:rPr lang="tr-TR" sz="2800" b="1" dirty="0">
                <a:latin typeface="Times New Roman" panose="02020603050405020304" pitchFamily="18" charset="0"/>
                <a:cs typeface="Times New Roman" panose="02020603050405020304" pitchFamily="18" charset="0"/>
              </a:rPr>
              <a:t>VİDEO SUNUMU</a:t>
            </a:r>
          </a:p>
        </p:txBody>
      </p:sp>
      <p:pic>
        <p:nvPicPr>
          <p:cNvPr id="8" name="8mb.video-vxL-56kgaMj3">
            <a:hlinkClick r:id="" action="ppaction://media"/>
            <a:extLst>
              <a:ext uri="{FF2B5EF4-FFF2-40B4-BE49-F238E27FC236}">
                <a16:creationId xmlns="" xmlns:a16="http://schemas.microsoft.com/office/drawing/2014/main" id="{5098B095-C125-19D4-EAF9-0B4D36395B02}"/>
              </a:ext>
            </a:extLst>
          </p:cNvPr>
          <p:cNvPicPr>
            <a:picLocks noGrp="1" noRot="1" noChangeAspect="1" noMove="1" noResize="1" noEditPoints="1" noAdjustHandles="1" noChangeArrowheads="1" noChangeShapeType="1" noCrop="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50865" y="1219200"/>
            <a:ext cx="11090270" cy="5089526"/>
          </a:xfrm>
        </p:spPr>
      </p:pic>
    </p:spTree>
    <p:extLst>
      <p:ext uri="{BB962C8B-B14F-4D97-AF65-F5344CB8AC3E}">
        <p14:creationId xmlns:p14="http://schemas.microsoft.com/office/powerpoint/2010/main" val="2474844665"/>
      </p:ext>
    </p:extLst>
  </p:cSld>
  <p:clrMapOvr>
    <a:masterClrMapping/>
  </p:clrMapOvr>
  <mc:AlternateContent xmlns:mc="http://schemas.openxmlformats.org/markup-compatibility/2006" xmlns:p14="http://schemas.microsoft.com/office/powerpoint/2010/main">
    <mc:Choice Requires="p14">
      <p:transition spd="slow" p14:dur="2000" advTm="56465"/>
    </mc:Choice>
    <mc:Fallback xmlns="">
      <p:transition spd="slow" advTm="5646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183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 xmlns:a16="http://schemas.microsoft.com/office/drawing/2014/main" id="{E48E3009-7399-AF0F-44F8-02599533876A}"/>
              </a:ext>
            </a:extLst>
          </p:cNvPr>
          <p:cNvSpPr>
            <a:spLocks noGrp="1"/>
          </p:cNvSpPr>
          <p:nvPr>
            <p:ph type="title"/>
          </p:nvPr>
        </p:nvSpPr>
        <p:spPr/>
        <p:txBody>
          <a:bodyPr>
            <a:normAutofit/>
          </a:bodyPr>
          <a:lstStyle/>
          <a:p>
            <a:pPr algn="ctr"/>
            <a:r>
              <a:rPr lang="tr-TR" sz="2800" b="1" dirty="0">
                <a:latin typeface="Times New Roman" panose="02020603050405020304" pitchFamily="18" charset="0"/>
                <a:cs typeface="Times New Roman" panose="02020603050405020304" pitchFamily="18" charset="0"/>
              </a:rPr>
              <a:t>PROJENİN AMACI</a:t>
            </a:r>
          </a:p>
        </p:txBody>
      </p:sp>
      <p:sp>
        <p:nvSpPr>
          <p:cNvPr id="3" name="İçerik Yer Tutucusu 2">
            <a:extLst>
              <a:ext uri="{FF2B5EF4-FFF2-40B4-BE49-F238E27FC236}">
                <a16:creationId xmlns="" xmlns:a16="http://schemas.microsoft.com/office/drawing/2014/main" id="{06DF2B0B-1E37-C1F4-C4E4-5BA6ABAE5963}"/>
              </a:ext>
            </a:extLst>
          </p:cNvPr>
          <p:cNvSpPr>
            <a:spLocks noGrp="1"/>
          </p:cNvSpPr>
          <p:nvPr>
            <p:ph idx="1"/>
          </p:nvPr>
        </p:nvSpPr>
        <p:spPr>
          <a:xfrm>
            <a:off x="540000" y="1820175"/>
            <a:ext cx="11101136" cy="4488550"/>
          </a:xfrm>
        </p:spPr>
        <p:txBody>
          <a:bodyPr/>
          <a:lstStyle/>
          <a:p>
            <a:r>
              <a:rPr lang="tr-TR" dirty="0">
                <a:latin typeface="Times New Roman" panose="02020603050405020304" pitchFamily="18" charset="0"/>
                <a:cs typeface="Times New Roman" panose="02020603050405020304" pitchFamily="18" charset="0"/>
              </a:rPr>
              <a:t>Proje; derste işlediğimiz sistemlerin bir birleşimi halindedir. Biraz açmak gerekirse; hem elektriksel hem makine anlamında hem yazılım hem de kontrol anlamında küçük bir mekatronik sistemin yansımasıdır. Özellikle bu durumların bir bilgisayar ortamında simüle edilmesi; fiziksel halinin bir ön gösterimi şeklinde beynimizde canlanması ve simülasyon yaparken karşılaşılan sorunların, hataların ve zorlukların karşısında gösterdiğimiz sabır ile birleşince kendimizi geliştirme ve bakış açımızın değişmesi ile ilgili birçok durumu hem yaptıklarımızda hem de yapacaklarımız için bize tecrübe ve birikim kazandırmış oluyor. </a:t>
            </a:r>
          </a:p>
          <a:p>
            <a:endParaRPr lang="tr-TR" dirty="0">
              <a:latin typeface="Times New Roman" panose="02020603050405020304" pitchFamily="18" charset="0"/>
              <a:cs typeface="Times New Roman" panose="02020603050405020304" pitchFamily="18" charset="0"/>
            </a:endParaRPr>
          </a:p>
          <a:p>
            <a:r>
              <a:rPr lang="tr-TR" dirty="0">
                <a:latin typeface="Times New Roman" panose="02020603050405020304" pitchFamily="18" charset="0"/>
                <a:cs typeface="Times New Roman" panose="02020603050405020304" pitchFamily="18" charset="0"/>
              </a:rPr>
              <a:t>Özellikle simülasyon projelerimiz; fiziksel projelerden önce bir sanal ortamda bizi geliştirmesi ve zorluklar karşısında çözüm üretmemizi sağlamamızı, sanal ortamda olduğumuz için korkmadan, elimiz titremeden bize bir şeyler katması da ayrı bir amacıdır.     </a:t>
            </a:r>
          </a:p>
        </p:txBody>
      </p:sp>
    </p:spTree>
    <p:extLst>
      <p:ext uri="{BB962C8B-B14F-4D97-AF65-F5344CB8AC3E}">
        <p14:creationId xmlns:p14="http://schemas.microsoft.com/office/powerpoint/2010/main" val="1077200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 xmlns:a16="http://schemas.microsoft.com/office/drawing/2014/main" id="{C85C570D-0219-EF51-E3A8-30CF603A290A}"/>
              </a:ext>
            </a:extLst>
          </p:cNvPr>
          <p:cNvSpPr>
            <a:spLocks noGrp="1"/>
          </p:cNvSpPr>
          <p:nvPr>
            <p:ph type="title"/>
          </p:nvPr>
        </p:nvSpPr>
        <p:spPr/>
        <p:txBody>
          <a:bodyPr>
            <a:normAutofit/>
          </a:bodyPr>
          <a:lstStyle/>
          <a:p>
            <a:pPr algn="ctr"/>
            <a:r>
              <a:rPr lang="tr-TR" sz="2800" b="1" dirty="0">
                <a:latin typeface="Times New Roman" panose="02020603050405020304" pitchFamily="18" charset="0"/>
                <a:cs typeface="Times New Roman" panose="02020603050405020304" pitchFamily="18" charset="0"/>
              </a:rPr>
              <a:t>PROJENİN İÇERİĞİ</a:t>
            </a:r>
          </a:p>
        </p:txBody>
      </p:sp>
      <p:sp>
        <p:nvSpPr>
          <p:cNvPr id="3" name="İçerik Yer Tutucusu 2">
            <a:extLst>
              <a:ext uri="{FF2B5EF4-FFF2-40B4-BE49-F238E27FC236}">
                <a16:creationId xmlns="" xmlns:a16="http://schemas.microsoft.com/office/drawing/2014/main" id="{10107E36-3522-AAF0-57BD-6605F184EE9C}"/>
              </a:ext>
            </a:extLst>
          </p:cNvPr>
          <p:cNvSpPr>
            <a:spLocks noGrp="1"/>
          </p:cNvSpPr>
          <p:nvPr>
            <p:ph idx="1"/>
          </p:nvPr>
        </p:nvSpPr>
        <p:spPr>
          <a:xfrm>
            <a:off x="539999" y="1803570"/>
            <a:ext cx="11101136" cy="4514430"/>
          </a:xfrm>
        </p:spPr>
        <p:txBody>
          <a:bodyPr/>
          <a:lstStyle/>
          <a:p>
            <a:r>
              <a:rPr lang="tr-TR" dirty="0">
                <a:latin typeface="Times New Roman" panose="02020603050405020304" pitchFamily="18" charset="0"/>
                <a:cs typeface="Times New Roman" panose="02020603050405020304" pitchFamily="18" charset="0"/>
              </a:rPr>
              <a:t>Robot kolu simülasyon projemizde; </a:t>
            </a:r>
            <a:r>
              <a:rPr lang="tr-TR" dirty="0" smtClean="0">
                <a:latin typeface="Times New Roman" panose="02020603050405020304" pitchFamily="18" charset="0"/>
                <a:cs typeface="Times New Roman" panose="02020603050405020304" pitchFamily="18" charset="0"/>
              </a:rPr>
              <a:t>Blender üzerinden bir robot kolu çizip bu </a:t>
            </a:r>
            <a:r>
              <a:rPr lang="tr-TR" dirty="0">
                <a:latin typeface="Times New Roman" panose="02020603050405020304" pitchFamily="18" charset="0"/>
                <a:cs typeface="Times New Roman" panose="02020603050405020304" pitchFamily="18" charset="0"/>
              </a:rPr>
              <a:t>çizimler üzerine gerçek bir el gibi eklemler </a:t>
            </a:r>
            <a:r>
              <a:rPr lang="tr-TR" dirty="0" smtClean="0">
                <a:latin typeface="Times New Roman" panose="02020603050405020304" pitchFamily="18" charset="0"/>
                <a:cs typeface="Times New Roman" panose="02020603050405020304" pitchFamily="18" charset="0"/>
              </a:rPr>
              <a:t>ekleyip, </a:t>
            </a:r>
            <a:r>
              <a:rPr lang="tr-TR" dirty="0" err="1" smtClean="0">
                <a:latin typeface="Times New Roman" panose="02020603050405020304" pitchFamily="18" charset="0"/>
                <a:cs typeface="Times New Roman" panose="02020603050405020304" pitchFamily="18" charset="0"/>
              </a:rPr>
              <a:t>Unity</a:t>
            </a:r>
            <a:r>
              <a:rPr lang="tr-TR" dirty="0" smtClean="0">
                <a:latin typeface="Times New Roman" panose="02020603050405020304" pitchFamily="18" charset="0"/>
                <a:cs typeface="Times New Roman" panose="02020603050405020304" pitchFamily="18" charset="0"/>
              </a:rPr>
              <a:t> programı üzerinden de hareket </a:t>
            </a:r>
            <a:r>
              <a:rPr lang="tr-TR" dirty="0">
                <a:latin typeface="Times New Roman" panose="02020603050405020304" pitchFamily="18" charset="0"/>
                <a:cs typeface="Times New Roman" panose="02020603050405020304" pitchFamily="18" charset="0"/>
              </a:rPr>
              <a:t>kabiliyeti vererek 1’den 10’a kadar parmaklarını saydırmamızı ve alkış hareketi yaptırmamızı içeriyor.</a:t>
            </a:r>
          </a:p>
          <a:p>
            <a:endParaRPr lang="tr-TR" dirty="0">
              <a:latin typeface="Times New Roman" panose="02020603050405020304" pitchFamily="18" charset="0"/>
              <a:cs typeface="Times New Roman" panose="02020603050405020304" pitchFamily="18" charset="0"/>
            </a:endParaRPr>
          </a:p>
          <a:p>
            <a:r>
              <a:rPr lang="tr-TR" dirty="0">
                <a:latin typeface="Times New Roman" panose="02020603050405020304" pitchFamily="18" charset="0"/>
                <a:cs typeface="Times New Roman" panose="02020603050405020304" pitchFamily="18" charset="0"/>
              </a:rPr>
              <a:t>Bu hareketleri ise çizimden farklı olarak yazdığımız C# kodları ile sağlıyoruz. Simülasyon projesinin belki de en büyük katkısı; kod yazma ve üretme yeteneğimizi geliştiriyor olmasıdır. Özellikle kod yazmada önemli bir etken olan farklı bakış ve düşünme açımızı bu proje ile geliştiriyor ve </a:t>
            </a:r>
            <a:r>
              <a:rPr lang="tr-TR" dirty="0" smtClean="0">
                <a:latin typeface="Times New Roman" panose="02020603050405020304" pitchFamily="18" charset="0"/>
                <a:cs typeface="Times New Roman" panose="02020603050405020304" pitchFamily="18" charset="0"/>
              </a:rPr>
              <a:t>yerini </a:t>
            </a:r>
            <a:r>
              <a:rPr lang="tr-TR" dirty="0">
                <a:latin typeface="Times New Roman" panose="02020603050405020304" pitchFamily="18" charset="0"/>
                <a:cs typeface="Times New Roman" panose="02020603050405020304" pitchFamily="18" charset="0"/>
              </a:rPr>
              <a:t>daha da sağlamlaştırmış oluyoruz.</a:t>
            </a:r>
          </a:p>
          <a:p>
            <a:endParaRPr lang="tr-TR" dirty="0">
              <a:latin typeface="Times New Roman" panose="02020603050405020304" pitchFamily="18" charset="0"/>
              <a:cs typeface="Times New Roman" panose="02020603050405020304" pitchFamily="18" charset="0"/>
            </a:endParaRPr>
          </a:p>
          <a:p>
            <a:r>
              <a:rPr lang="tr-TR" dirty="0">
                <a:latin typeface="Times New Roman" panose="02020603050405020304" pitchFamily="18" charset="0"/>
                <a:cs typeface="Times New Roman" panose="02020603050405020304" pitchFamily="18" charset="0"/>
              </a:rPr>
              <a:t>Çizimde örnek aldığım el kendi elimdir. Tabi en iyi şekilde benzetmeye çalıştım.  </a:t>
            </a:r>
          </a:p>
        </p:txBody>
      </p:sp>
    </p:spTree>
    <p:extLst>
      <p:ext uri="{BB962C8B-B14F-4D97-AF65-F5344CB8AC3E}">
        <p14:creationId xmlns:p14="http://schemas.microsoft.com/office/powerpoint/2010/main" val="4286012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 xmlns:a16="http://schemas.microsoft.com/office/drawing/2014/main" id="{07AF1B84-3566-8AB4-DE66-0592EF9F25D7}"/>
              </a:ext>
            </a:extLst>
          </p:cNvPr>
          <p:cNvSpPr>
            <a:spLocks noGrp="1"/>
          </p:cNvSpPr>
          <p:nvPr>
            <p:ph type="title"/>
          </p:nvPr>
        </p:nvSpPr>
        <p:spPr>
          <a:xfrm>
            <a:off x="540000" y="356461"/>
            <a:ext cx="11101135" cy="1993039"/>
          </a:xfrm>
        </p:spPr>
        <p:txBody>
          <a:bodyPr>
            <a:normAutofit/>
          </a:bodyPr>
          <a:lstStyle/>
          <a:p>
            <a:r>
              <a:rPr lang="tr-TR" sz="2800" b="1" dirty="0">
                <a:latin typeface="Times New Roman" panose="02020603050405020304" pitchFamily="18" charset="0"/>
                <a:cs typeface="Times New Roman" panose="02020603050405020304" pitchFamily="18" charset="0"/>
              </a:rPr>
              <a:t>UNİTY PROGRAMI SİMÜLASYONU ÜZERİNDEN </a:t>
            </a:r>
            <a:r>
              <a:rPr lang="tr-TR" sz="2800" b="1" dirty="0" smtClean="0">
                <a:latin typeface="Times New Roman" panose="02020603050405020304" pitchFamily="18" charset="0"/>
                <a:cs typeface="Times New Roman" panose="02020603050405020304" pitchFamily="18" charset="0"/>
              </a:rPr>
              <a:t>FOTOĞRAFLARI </a:t>
            </a:r>
            <a:r>
              <a:rPr lang="tr-TR" sz="2800" b="1" dirty="0">
                <a:latin typeface="Times New Roman" panose="02020603050405020304" pitchFamily="18" charset="0"/>
                <a:cs typeface="Times New Roman" panose="02020603050405020304" pitchFamily="18" charset="0"/>
              </a:rPr>
              <a:t>(1)</a:t>
            </a:r>
          </a:p>
        </p:txBody>
      </p:sp>
      <p:pic>
        <p:nvPicPr>
          <p:cNvPr id="7" name="İçerik Yer Tutucusu 6">
            <a:extLst>
              <a:ext uri="{FF2B5EF4-FFF2-40B4-BE49-F238E27FC236}">
                <a16:creationId xmlns="" xmlns:a16="http://schemas.microsoft.com/office/drawing/2014/main" id="{4C4C9AA2-AE52-5195-CC1B-5CA8617BA299}"/>
              </a:ext>
            </a:extLst>
          </p:cNvPr>
          <p:cNvPicPr>
            <a:picLocks noGrp="1" noRot="1" noChangeAspect="1" noMove="1" noResize="1" noEditPoints="1" noAdjustHandles="1" noChangeArrowheads="1" noChangeShapeType="1" noCrop="1"/>
          </p:cNvPicPr>
          <p:nvPr>
            <p:ph idx="1"/>
          </p:nvPr>
        </p:nvPicPr>
        <p:blipFill>
          <a:blip r:embed="rId2">
            <a:extLst>
              <a:ext uri="{28A0092B-C50C-407E-A947-70E740481C1C}">
                <a14:useLocalDpi xmlns:a14="http://schemas.microsoft.com/office/drawing/2010/main" val="0"/>
              </a:ext>
            </a:extLst>
          </a:blip>
          <a:stretch>
            <a:fillRect/>
          </a:stretch>
        </p:blipFill>
        <p:spPr>
          <a:xfrm>
            <a:off x="539999" y="1209964"/>
            <a:ext cx="11101135" cy="5108036"/>
          </a:xfrm>
        </p:spPr>
      </p:pic>
    </p:spTree>
    <p:extLst>
      <p:ext uri="{BB962C8B-B14F-4D97-AF65-F5344CB8AC3E}">
        <p14:creationId xmlns:p14="http://schemas.microsoft.com/office/powerpoint/2010/main" val="2457234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 xmlns:a16="http://schemas.microsoft.com/office/drawing/2014/main" id="{E9ABA376-AA0A-F854-793B-FCED467D60AF}"/>
              </a:ext>
            </a:extLst>
          </p:cNvPr>
          <p:cNvSpPr>
            <a:spLocks noGrp="1"/>
          </p:cNvSpPr>
          <p:nvPr>
            <p:ph type="title"/>
          </p:nvPr>
        </p:nvSpPr>
        <p:spPr>
          <a:xfrm>
            <a:off x="539999" y="406813"/>
            <a:ext cx="11101135" cy="1809500"/>
          </a:xfrm>
        </p:spPr>
        <p:txBody>
          <a:bodyPr>
            <a:normAutofit/>
          </a:bodyPr>
          <a:lstStyle/>
          <a:p>
            <a:r>
              <a:rPr lang="tr-TR" sz="2800" b="1" dirty="0">
                <a:latin typeface="Times New Roman" panose="02020603050405020304" pitchFamily="18" charset="0"/>
                <a:cs typeface="Times New Roman" panose="02020603050405020304" pitchFamily="18" charset="0"/>
              </a:rPr>
              <a:t>UNİTY PROGRAMI SİMÜLASYONU ÜZERİNDEN </a:t>
            </a:r>
            <a:r>
              <a:rPr lang="tr-TR" sz="2800" b="1" dirty="0" smtClean="0">
                <a:latin typeface="Times New Roman" panose="02020603050405020304" pitchFamily="18" charset="0"/>
                <a:cs typeface="Times New Roman" panose="02020603050405020304" pitchFamily="18" charset="0"/>
              </a:rPr>
              <a:t>FOTOĞRAFLARI </a:t>
            </a:r>
            <a:r>
              <a:rPr lang="tr-TR" sz="2800" b="1" dirty="0">
                <a:latin typeface="Times New Roman" panose="02020603050405020304" pitchFamily="18" charset="0"/>
                <a:cs typeface="Times New Roman" panose="02020603050405020304" pitchFamily="18" charset="0"/>
              </a:rPr>
              <a:t>(2)</a:t>
            </a:r>
          </a:p>
        </p:txBody>
      </p:sp>
      <p:pic>
        <p:nvPicPr>
          <p:cNvPr id="5" name="İçerik Yer Tutucusu 4">
            <a:extLst>
              <a:ext uri="{FF2B5EF4-FFF2-40B4-BE49-F238E27FC236}">
                <a16:creationId xmlns="" xmlns:a16="http://schemas.microsoft.com/office/drawing/2014/main" id="{C7DB8730-A043-F316-37BE-93DE4773841A}"/>
              </a:ext>
            </a:extLst>
          </p:cNvPr>
          <p:cNvPicPr>
            <a:picLocks noGrp="1" noRot="1" noChangeAspect="1" noMove="1" noResize="1" noEditPoints="1" noAdjustHandles="1" noChangeArrowheads="1" noChangeShapeType="1" noCrop="1"/>
          </p:cNvPicPr>
          <p:nvPr>
            <p:ph idx="1"/>
          </p:nvPr>
        </p:nvPicPr>
        <p:blipFill>
          <a:blip r:embed="rId2">
            <a:extLst>
              <a:ext uri="{28A0092B-C50C-407E-A947-70E740481C1C}">
                <a14:useLocalDpi xmlns:a14="http://schemas.microsoft.com/office/drawing/2010/main" val="0"/>
              </a:ext>
            </a:extLst>
          </a:blip>
          <a:stretch>
            <a:fillRect/>
          </a:stretch>
        </p:blipFill>
        <p:spPr>
          <a:xfrm>
            <a:off x="539999" y="1311563"/>
            <a:ext cx="11101135" cy="4997161"/>
          </a:xfrm>
        </p:spPr>
      </p:pic>
    </p:spTree>
    <p:extLst>
      <p:ext uri="{BB962C8B-B14F-4D97-AF65-F5344CB8AC3E}">
        <p14:creationId xmlns:p14="http://schemas.microsoft.com/office/powerpoint/2010/main" val="2151353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 xmlns:a16="http://schemas.microsoft.com/office/drawing/2014/main" id="{FCD82F20-D132-75C4-3F4C-05D5A68A2F52}"/>
              </a:ext>
            </a:extLst>
          </p:cNvPr>
          <p:cNvSpPr>
            <a:spLocks noGrp="1"/>
          </p:cNvSpPr>
          <p:nvPr>
            <p:ph type="title"/>
          </p:nvPr>
        </p:nvSpPr>
        <p:spPr/>
        <p:txBody>
          <a:bodyPr>
            <a:normAutofit/>
          </a:bodyPr>
          <a:lstStyle/>
          <a:p>
            <a:r>
              <a:rPr lang="tr-TR" sz="2800" b="1" dirty="0">
                <a:latin typeface="Times New Roman" panose="02020603050405020304" pitchFamily="18" charset="0"/>
                <a:cs typeface="Times New Roman" panose="02020603050405020304" pitchFamily="18" charset="0"/>
              </a:rPr>
              <a:t>BLENDER PROGRAMI ÜZERİNDEN EL ÇİZİM FOTOĞRAFLARI (1)</a:t>
            </a:r>
          </a:p>
        </p:txBody>
      </p:sp>
      <p:pic>
        <p:nvPicPr>
          <p:cNvPr id="5" name="İçerik Yer Tutucusu 4" descr="metin, elektronik donanım, bilgisayar içeren bir resim&#10;&#10;Açıklama otomatik olarak oluşturuldu">
            <a:extLst>
              <a:ext uri="{FF2B5EF4-FFF2-40B4-BE49-F238E27FC236}">
                <a16:creationId xmlns="" xmlns:a16="http://schemas.microsoft.com/office/drawing/2014/main" id="{EE240E9E-7981-982D-BF9D-B652D8D0F89F}"/>
              </a:ext>
            </a:extLst>
          </p:cNvPr>
          <p:cNvPicPr>
            <a:picLocks noGrp="1" noRot="1" noChangeAspect="1" noMove="1" noResize="1" noEditPoints="1" noAdjustHandles="1" noChangeArrowheads="1" noChangeShapeType="1" noCrop="1"/>
          </p:cNvPicPr>
          <p:nvPr>
            <p:ph idx="1"/>
          </p:nvPr>
        </p:nvPicPr>
        <p:blipFill>
          <a:blip r:embed="rId2">
            <a:extLst>
              <a:ext uri="{28A0092B-C50C-407E-A947-70E740481C1C}">
                <a14:useLocalDpi xmlns:a14="http://schemas.microsoft.com/office/drawing/2010/main" val="0"/>
              </a:ext>
            </a:extLst>
          </a:blip>
          <a:stretch>
            <a:fillRect/>
          </a:stretch>
        </p:blipFill>
        <p:spPr>
          <a:xfrm>
            <a:off x="540000" y="1542474"/>
            <a:ext cx="11101135" cy="4766252"/>
          </a:xfrm>
        </p:spPr>
      </p:pic>
    </p:spTree>
    <p:extLst>
      <p:ext uri="{BB962C8B-B14F-4D97-AF65-F5344CB8AC3E}">
        <p14:creationId xmlns:p14="http://schemas.microsoft.com/office/powerpoint/2010/main" val="8411686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 xmlns:a16="http://schemas.microsoft.com/office/drawing/2014/main" id="{D48F8BDE-027C-4DDB-771A-C84C197C3028}"/>
              </a:ext>
            </a:extLst>
          </p:cNvPr>
          <p:cNvSpPr>
            <a:spLocks noGrp="1"/>
          </p:cNvSpPr>
          <p:nvPr>
            <p:ph type="title"/>
          </p:nvPr>
        </p:nvSpPr>
        <p:spPr/>
        <p:txBody>
          <a:bodyPr>
            <a:normAutofit/>
          </a:bodyPr>
          <a:lstStyle/>
          <a:p>
            <a:r>
              <a:rPr lang="tr-TR" sz="2800" b="1" dirty="0">
                <a:latin typeface="Times New Roman" panose="02020603050405020304" pitchFamily="18" charset="0"/>
                <a:cs typeface="Times New Roman" panose="02020603050405020304" pitchFamily="18" charset="0"/>
              </a:rPr>
              <a:t>BLENDER PROGRAMI ÜZERİNDEN EL ÇİZİM FOTOĞRAFLARI (2)</a:t>
            </a:r>
          </a:p>
        </p:txBody>
      </p:sp>
      <p:pic>
        <p:nvPicPr>
          <p:cNvPr id="5" name="İçerik Yer Tutucusu 4" descr="metin, elektronik donanım, bilgisayar, ekran, görüntüleme içeren bir resim&#10;&#10;Açıklama otomatik olarak oluşturuldu">
            <a:extLst>
              <a:ext uri="{FF2B5EF4-FFF2-40B4-BE49-F238E27FC236}">
                <a16:creationId xmlns="" xmlns:a16="http://schemas.microsoft.com/office/drawing/2014/main" id="{6B6CAC1A-FB90-3010-14D1-64F4831017D1}"/>
              </a:ext>
            </a:extLst>
          </p:cNvPr>
          <p:cNvPicPr>
            <a:picLocks noGrp="1" noRot="1" noChangeAspect="1" noMove="1" noResize="1" noEditPoints="1" noAdjustHandles="1" noChangeArrowheads="1" noChangeShapeType="1" noCrop="1"/>
          </p:cNvPicPr>
          <p:nvPr>
            <p:ph idx="1"/>
          </p:nvPr>
        </p:nvPicPr>
        <p:blipFill>
          <a:blip r:embed="rId2">
            <a:extLst>
              <a:ext uri="{28A0092B-C50C-407E-A947-70E740481C1C}">
                <a14:useLocalDpi xmlns:a14="http://schemas.microsoft.com/office/drawing/2010/main" val="0"/>
              </a:ext>
            </a:extLst>
          </a:blip>
          <a:stretch>
            <a:fillRect/>
          </a:stretch>
        </p:blipFill>
        <p:spPr>
          <a:xfrm>
            <a:off x="540000" y="1616364"/>
            <a:ext cx="11101135" cy="4692361"/>
          </a:xfrm>
        </p:spPr>
      </p:pic>
    </p:spTree>
    <p:extLst>
      <p:ext uri="{BB962C8B-B14F-4D97-AF65-F5344CB8AC3E}">
        <p14:creationId xmlns:p14="http://schemas.microsoft.com/office/powerpoint/2010/main" val="2691561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 xmlns:a16="http://schemas.microsoft.com/office/drawing/2014/main" id="{6BA1D68F-B8D6-F4AD-29E6-5058178D7D54}"/>
              </a:ext>
            </a:extLst>
          </p:cNvPr>
          <p:cNvSpPr>
            <a:spLocks noGrp="1"/>
          </p:cNvSpPr>
          <p:nvPr>
            <p:ph type="title"/>
          </p:nvPr>
        </p:nvSpPr>
        <p:spPr/>
        <p:txBody>
          <a:bodyPr>
            <a:normAutofit/>
          </a:bodyPr>
          <a:lstStyle/>
          <a:p>
            <a:r>
              <a:rPr lang="tr-TR" sz="2800" b="1" dirty="0">
                <a:latin typeface="Times New Roman" panose="02020603050405020304" pitchFamily="18" charset="0"/>
                <a:cs typeface="Times New Roman" panose="02020603050405020304" pitchFamily="18" charset="0"/>
              </a:rPr>
              <a:t>YAZDIĞIM C# KODLARININ FOTOĞRAFLARI (1)</a:t>
            </a:r>
          </a:p>
        </p:txBody>
      </p:sp>
      <p:pic>
        <p:nvPicPr>
          <p:cNvPr id="5" name="İçerik Yer Tutucusu 4" descr="metin içeren bir resim&#10;&#10;Açıklama otomatik olarak oluşturuldu">
            <a:extLst>
              <a:ext uri="{FF2B5EF4-FFF2-40B4-BE49-F238E27FC236}">
                <a16:creationId xmlns="" xmlns:a16="http://schemas.microsoft.com/office/drawing/2014/main" id="{E72DE54E-967A-5631-40D2-4D948C2B02B5}"/>
              </a:ext>
            </a:extLst>
          </p:cNvPr>
          <p:cNvPicPr>
            <a:picLocks noGrp="1" noRot="1" noChangeAspect="1" noMove="1" noResize="1" noEditPoints="1" noAdjustHandles="1" noChangeArrowheads="1" noChangeShapeType="1" noCrop="1"/>
          </p:cNvPicPr>
          <p:nvPr>
            <p:ph idx="1"/>
          </p:nvPr>
        </p:nvPicPr>
        <p:blipFill>
          <a:blip r:embed="rId2">
            <a:extLst>
              <a:ext uri="{28A0092B-C50C-407E-A947-70E740481C1C}">
                <a14:useLocalDpi xmlns:a14="http://schemas.microsoft.com/office/drawing/2010/main" val="0"/>
              </a:ext>
            </a:extLst>
          </a:blip>
          <a:stretch>
            <a:fillRect/>
          </a:stretch>
        </p:blipFill>
        <p:spPr>
          <a:xfrm>
            <a:off x="539998" y="1302327"/>
            <a:ext cx="5339848" cy="4826000"/>
          </a:xfrm>
        </p:spPr>
      </p:pic>
      <p:pic>
        <p:nvPicPr>
          <p:cNvPr id="7" name="Resim 6" descr="metin içeren bir resim&#10;&#10;Açıklama otomatik olarak oluşturuldu">
            <a:extLst>
              <a:ext uri="{FF2B5EF4-FFF2-40B4-BE49-F238E27FC236}">
                <a16:creationId xmlns="" xmlns:a16="http://schemas.microsoft.com/office/drawing/2014/main" id="{1A30993B-62F3-E263-EA11-76C172584D1A}"/>
              </a:ext>
            </a:extLst>
          </p:cNvPr>
          <p:cNvPicPr>
            <a:picLocks noGrp="1" noRot="1" noChangeAspect="1" noMove="1" noResize="1" noEditPoints="1" noAdjustHandles="1" noChangeArrowheads="1" noChangeShapeType="1" noCrop="1"/>
          </p:cNvPicPr>
          <p:nvPr/>
        </p:nvPicPr>
        <p:blipFill>
          <a:blip r:embed="rId3">
            <a:extLst>
              <a:ext uri="{28A0092B-C50C-407E-A947-70E740481C1C}">
                <a14:useLocalDpi xmlns:a14="http://schemas.microsoft.com/office/drawing/2010/main" val="0"/>
              </a:ext>
            </a:extLst>
          </a:blip>
          <a:stretch>
            <a:fillRect/>
          </a:stretch>
        </p:blipFill>
        <p:spPr>
          <a:xfrm>
            <a:off x="5879846" y="1302327"/>
            <a:ext cx="5761289" cy="4826000"/>
          </a:xfrm>
          <a:prstGeom prst="rect">
            <a:avLst/>
          </a:prstGeom>
        </p:spPr>
      </p:pic>
    </p:spTree>
    <p:extLst>
      <p:ext uri="{BB962C8B-B14F-4D97-AF65-F5344CB8AC3E}">
        <p14:creationId xmlns:p14="http://schemas.microsoft.com/office/powerpoint/2010/main" val="36941797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 xmlns:a16="http://schemas.microsoft.com/office/drawing/2014/main" id="{0BA1BB4C-F959-07D3-BE1A-02E6EFAB06D3}"/>
              </a:ext>
            </a:extLst>
          </p:cNvPr>
          <p:cNvSpPr>
            <a:spLocks noGrp="1"/>
          </p:cNvSpPr>
          <p:nvPr>
            <p:ph type="title"/>
          </p:nvPr>
        </p:nvSpPr>
        <p:spPr/>
        <p:txBody>
          <a:bodyPr>
            <a:normAutofit/>
          </a:bodyPr>
          <a:lstStyle/>
          <a:p>
            <a:r>
              <a:rPr lang="tr-TR" sz="2800" b="1" dirty="0">
                <a:latin typeface="Times New Roman" panose="02020603050405020304" pitchFamily="18" charset="0"/>
                <a:cs typeface="Times New Roman" panose="02020603050405020304" pitchFamily="18" charset="0"/>
              </a:rPr>
              <a:t>YAZDIĞIM C# KODLARININ FOTOĞRAFLARI (2)</a:t>
            </a:r>
          </a:p>
        </p:txBody>
      </p:sp>
      <p:pic>
        <p:nvPicPr>
          <p:cNvPr id="5" name="İçerik Yer Tutucusu 4" descr="metin içeren bir resim&#10;&#10;Açıklama otomatik olarak oluşturuldu">
            <a:extLst>
              <a:ext uri="{FF2B5EF4-FFF2-40B4-BE49-F238E27FC236}">
                <a16:creationId xmlns="" xmlns:a16="http://schemas.microsoft.com/office/drawing/2014/main" id="{49099F21-1059-021C-C19E-84D786A7A6A2}"/>
              </a:ext>
            </a:extLst>
          </p:cNvPr>
          <p:cNvPicPr>
            <a:picLocks noGrp="1" noRot="1" noChangeAspect="1" noMove="1" noResize="1" noEditPoints="1" noAdjustHandles="1" noChangeArrowheads="1" noChangeShapeType="1" noCrop="1"/>
          </p:cNvPicPr>
          <p:nvPr>
            <p:ph idx="1"/>
          </p:nvPr>
        </p:nvPicPr>
        <p:blipFill>
          <a:blip r:embed="rId2">
            <a:extLst>
              <a:ext uri="{28A0092B-C50C-407E-A947-70E740481C1C}">
                <a14:useLocalDpi xmlns:a14="http://schemas.microsoft.com/office/drawing/2010/main" val="0"/>
              </a:ext>
            </a:extLst>
          </a:blip>
          <a:stretch>
            <a:fillRect/>
          </a:stretch>
        </p:blipFill>
        <p:spPr>
          <a:xfrm>
            <a:off x="540000" y="1191492"/>
            <a:ext cx="5555999" cy="5126508"/>
          </a:xfrm>
        </p:spPr>
      </p:pic>
      <p:pic>
        <p:nvPicPr>
          <p:cNvPr id="7" name="Resim 6" descr="metin içeren bir resim&#10;&#10;Açıklama otomatik olarak oluşturuldu">
            <a:extLst>
              <a:ext uri="{FF2B5EF4-FFF2-40B4-BE49-F238E27FC236}">
                <a16:creationId xmlns="" xmlns:a16="http://schemas.microsoft.com/office/drawing/2014/main" id="{E9454262-394D-6EAF-E3A3-425437CF67AA}"/>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tretch>
            <a:fillRect/>
          </a:stretch>
        </p:blipFill>
        <p:spPr>
          <a:xfrm>
            <a:off x="6095999" y="1191492"/>
            <a:ext cx="5555999" cy="5126508"/>
          </a:xfrm>
          <a:prstGeom prst="rect">
            <a:avLst/>
          </a:prstGeom>
        </p:spPr>
      </p:pic>
    </p:spTree>
    <p:extLst>
      <p:ext uri="{BB962C8B-B14F-4D97-AF65-F5344CB8AC3E}">
        <p14:creationId xmlns:p14="http://schemas.microsoft.com/office/powerpoint/2010/main" val="3544881756"/>
      </p:ext>
    </p:extLst>
  </p:cSld>
  <p:clrMapOvr>
    <a:masterClrMapping/>
  </p:clrMapOvr>
</p:sld>
</file>

<file path=ppt/theme/theme1.xml><?xml version="1.0" encoding="utf-8"?>
<a:theme xmlns:a="http://schemas.openxmlformats.org/drawingml/2006/main" name="Tema1">
  <a:themeElements>
    <a:clrScheme name="Glow">
      <a:dk1>
        <a:sysClr val="windowText" lastClr="000000"/>
      </a:dk1>
      <a:lt1>
        <a:sysClr val="window" lastClr="FFFFFF"/>
      </a:lt1>
      <a:dk2>
        <a:srgbClr val="000000"/>
      </a:dk2>
      <a:lt2>
        <a:srgbClr val="F2F2F2"/>
      </a:lt2>
      <a:accent1>
        <a:srgbClr val="00BAC8"/>
      </a:accent1>
      <a:accent2>
        <a:srgbClr val="794DFF"/>
      </a:accent2>
      <a:accent3>
        <a:srgbClr val="00D17D"/>
      </a:accent3>
      <a:accent4>
        <a:srgbClr val="E69500"/>
      </a:accent4>
      <a:accent5>
        <a:srgbClr val="FE5D21"/>
      </a:accent5>
      <a:accent6>
        <a:srgbClr val="404040"/>
      </a:accent6>
      <a:hlink>
        <a:srgbClr val="3E8FF1"/>
      </a:hlink>
      <a:folHlink>
        <a:srgbClr val="939393"/>
      </a:folHlink>
    </a:clrScheme>
    <a:fontScheme name="Blur">
      <a:majorFont>
        <a:latin typeface="Bell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ma1" id="{800956AC-DD61-4828-93FD-03D7A1D34CB4}" vid="{496CCB8F-43AC-47E9-8EE1-639860CBFCA4}"/>
    </a:ext>
  </a:extLst>
</a:theme>
</file>

<file path=docProps/app.xml><?xml version="1.0" encoding="utf-8"?>
<Properties xmlns="http://schemas.openxmlformats.org/officeDocument/2006/extended-properties" xmlns:vt="http://schemas.openxmlformats.org/officeDocument/2006/docPropsVTypes">
  <Template>Tema1</Template>
  <TotalTime>232</TotalTime>
  <Words>332</Words>
  <Application>Microsoft Office PowerPoint</Application>
  <PresentationFormat>Geniş ekran</PresentationFormat>
  <Paragraphs>25</Paragraphs>
  <Slides>11</Slides>
  <Notes>0</Notes>
  <HiddenSlides>0</HiddenSlides>
  <MMClips>1</MMClips>
  <ScaleCrop>false</ScaleCrop>
  <HeadingPairs>
    <vt:vector size="6" baseType="variant">
      <vt:variant>
        <vt:lpstr>Kullanılan Yazı Tipleri</vt:lpstr>
      </vt:variant>
      <vt:variant>
        <vt:i4>4</vt:i4>
      </vt:variant>
      <vt:variant>
        <vt:lpstr>Tema</vt:lpstr>
      </vt:variant>
      <vt:variant>
        <vt:i4>1</vt:i4>
      </vt:variant>
      <vt:variant>
        <vt:lpstr>Slayt Başlıkları</vt:lpstr>
      </vt:variant>
      <vt:variant>
        <vt:i4>11</vt:i4>
      </vt:variant>
    </vt:vector>
  </HeadingPairs>
  <TitlesOfParts>
    <vt:vector size="16" baseType="lpstr">
      <vt:lpstr>Arial</vt:lpstr>
      <vt:lpstr>Avenir Next LT Pro</vt:lpstr>
      <vt:lpstr>Bell MT</vt:lpstr>
      <vt:lpstr>Times New Roman</vt:lpstr>
      <vt:lpstr>Tema1</vt:lpstr>
      <vt:lpstr>2022-2023 YILI BAHAR DÖNEMİ KTO KARATAY ÜNİVERSİTESİ MÜHENDİSLİK VE DOĞA BİLİMLERİ FAKÜLTESİ MEKATRONİK MÜHENDİSLİĞİ BÖLÜMÜ MECHATRONIC COMPONENTS DERSİ SİMÜLASYON PROJE SUNUMU </vt:lpstr>
      <vt:lpstr>PROJENİN AMACI</vt:lpstr>
      <vt:lpstr>PROJENİN İÇERİĞİ</vt:lpstr>
      <vt:lpstr>UNİTY PROGRAMI SİMÜLASYONU ÜZERİNDEN FOTOĞRAFLARI (1)</vt:lpstr>
      <vt:lpstr>UNİTY PROGRAMI SİMÜLASYONU ÜZERİNDEN FOTOĞRAFLARI (2)</vt:lpstr>
      <vt:lpstr>BLENDER PROGRAMI ÜZERİNDEN EL ÇİZİM FOTOĞRAFLARI (1)</vt:lpstr>
      <vt:lpstr>BLENDER PROGRAMI ÜZERİNDEN EL ÇİZİM FOTOĞRAFLARI (2)</vt:lpstr>
      <vt:lpstr>YAZDIĞIM C# KODLARININ FOTOĞRAFLARI (1)</vt:lpstr>
      <vt:lpstr>YAZDIĞIM C# KODLARININ FOTOĞRAFLARI (2)</vt:lpstr>
      <vt:lpstr>KAYNAKÇALAR</vt:lpstr>
      <vt:lpstr>VİDEO SUNUMU</vt:lpstr>
    </vt:vector>
  </TitlesOfParts>
  <Company>User</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2022-2023 YILI BAHAR DÖNEMİ KTO KARATAY ÜNİVERSİTESİ MÜHENDİSLİK VE DOĞA BİLİMLERİ FAKÜLTESİ MEKATRONİK MÜHENDİSLİĞİ BÖLÜMÜ MECHATRONIC COMPONENTS DERSİ SİMÜLASYON PROJE SUNUMU</dc:title>
  <dc:creator>Mustafa URGAN</dc:creator>
  <cp:lastModifiedBy>Microsoft hesabı</cp:lastModifiedBy>
  <cp:revision>5</cp:revision>
  <dcterms:created xsi:type="dcterms:W3CDTF">2023-04-11T16:15:41Z</dcterms:created>
  <dcterms:modified xsi:type="dcterms:W3CDTF">2023-04-11T21:15:37Z</dcterms:modified>
</cp:coreProperties>
</file>

<file path=docProps/thumbnail.jpeg>
</file>